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257" r:id="rId3"/>
    <p:sldId id="260" r:id="rId4"/>
    <p:sldId id="261" r:id="rId5"/>
    <p:sldId id="262" r:id="rId6"/>
    <p:sldId id="266" r:id="rId7"/>
    <p:sldId id="263" r:id="rId8"/>
    <p:sldId id="267" r:id="rId9"/>
    <p:sldId id="264" r:id="rId10"/>
    <p:sldId id="270" r:id="rId11"/>
    <p:sldId id="265" r:id="rId12"/>
    <p:sldId id="268" r:id="rId13"/>
    <p:sldId id="269" r:id="rId14"/>
    <p:sldId id="259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FF7C80"/>
    <a:srgbClr val="FF5050"/>
    <a:srgbClr val="1E1522"/>
    <a:srgbClr val="33355C"/>
    <a:srgbClr val="29365D"/>
    <a:srgbClr val="272030"/>
    <a:srgbClr val="3286C8"/>
    <a:srgbClr val="2E66AD"/>
    <a:srgbClr val="18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B755F1-A523-42BA-B414-4631ECB5A4DD}" v="38" dt="2024-04-26T23:11:52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58" y="72"/>
      </p:cViewPr>
      <p:guideLst>
        <p:guide orient="horz" pos="3096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s, William Derek Jardim" userId="694a663f-f67f-4684-953a-d4e4d7b8b712" providerId="ADAL" clId="{F0B755F1-A523-42BA-B414-4631ECB5A4DD}"/>
    <pc:docChg chg="undo redo custSel addSld delSld modSld sldOrd">
      <pc:chgData name="Dias, William Derek Jardim" userId="694a663f-f67f-4684-953a-d4e4d7b8b712" providerId="ADAL" clId="{F0B755F1-A523-42BA-B414-4631ECB5A4DD}" dt="2024-04-26T23:11:52.034" v="3738"/>
      <pc:docMkLst>
        <pc:docMk/>
      </pc:docMkLst>
      <pc:sldChg chg="del">
        <pc:chgData name="Dias, William Derek Jardim" userId="694a663f-f67f-4684-953a-d4e4d7b8b712" providerId="ADAL" clId="{F0B755F1-A523-42BA-B414-4631ECB5A4DD}" dt="2024-04-25T21:30:27.758" v="813" actId="47"/>
        <pc:sldMkLst>
          <pc:docMk/>
          <pc:sldMk cId="3826246617" sldId="256"/>
        </pc:sldMkLst>
      </pc:sldChg>
      <pc:sldChg chg="addSp delSp modSp mod">
        <pc:chgData name="Dias, William Derek Jardim" userId="694a663f-f67f-4684-953a-d4e4d7b8b712" providerId="ADAL" clId="{F0B755F1-A523-42BA-B414-4631ECB5A4DD}" dt="2024-04-26T21:35:55.180" v="2217" actId="20577"/>
        <pc:sldMkLst>
          <pc:docMk/>
          <pc:sldMk cId="2441499461" sldId="257"/>
        </pc:sldMkLst>
        <pc:spChg chg="add mod">
          <ac:chgData name="Dias, William Derek Jardim" userId="694a663f-f67f-4684-953a-d4e4d7b8b712" providerId="ADAL" clId="{F0B755F1-A523-42BA-B414-4631ECB5A4DD}" dt="2024-04-26T21:35:34.966" v="2206" actId="1035"/>
          <ac:spMkLst>
            <pc:docMk/>
            <pc:sldMk cId="2441499461" sldId="257"/>
            <ac:spMk id="2" creationId="{44301C6F-EE23-C218-A472-FF240B6EE62B}"/>
          </ac:spMkLst>
        </pc:spChg>
        <pc:spChg chg="add mod">
          <ac:chgData name="Dias, William Derek Jardim" userId="694a663f-f67f-4684-953a-d4e4d7b8b712" providerId="ADAL" clId="{F0B755F1-A523-42BA-B414-4631ECB5A4DD}" dt="2024-04-26T21:35:47.460" v="2208" actId="20577"/>
          <ac:spMkLst>
            <pc:docMk/>
            <pc:sldMk cId="2441499461" sldId="257"/>
            <ac:spMk id="3" creationId="{F97F856A-42CE-C074-7AA1-97391CB90C29}"/>
          </ac:spMkLst>
        </pc:spChg>
        <pc:spChg chg="add mod">
          <ac:chgData name="Dias, William Derek Jardim" userId="694a663f-f67f-4684-953a-d4e4d7b8b712" providerId="ADAL" clId="{F0B755F1-A523-42BA-B414-4631ECB5A4DD}" dt="2024-04-26T21:35:55.180" v="2217" actId="20577"/>
          <ac:spMkLst>
            <pc:docMk/>
            <pc:sldMk cId="2441499461" sldId="257"/>
            <ac:spMk id="4" creationId="{AD217B2A-B493-F99F-1642-D3591F5D1786}"/>
          </ac:spMkLst>
        </pc:spChg>
        <pc:spChg chg="mod">
          <ac:chgData name="Dias, William Derek Jardim" userId="694a663f-f67f-4684-953a-d4e4d7b8b712" providerId="ADAL" clId="{F0B755F1-A523-42BA-B414-4631ECB5A4DD}" dt="2024-04-25T20:34:43.631" v="88" actId="207"/>
          <ac:spMkLst>
            <pc:docMk/>
            <pc:sldMk cId="2441499461" sldId="257"/>
            <ac:spMk id="8" creationId="{C6C316F3-7F99-892F-459B-3C6685303630}"/>
          </ac:spMkLst>
        </pc:spChg>
        <pc:spChg chg="mod">
          <ac:chgData name="Dias, William Derek Jardim" userId="694a663f-f67f-4684-953a-d4e4d7b8b712" providerId="ADAL" clId="{F0B755F1-A523-42BA-B414-4631ECB5A4DD}" dt="2024-04-25T20:47:32.122" v="178" actId="1035"/>
          <ac:spMkLst>
            <pc:docMk/>
            <pc:sldMk cId="2441499461" sldId="257"/>
            <ac:spMk id="13" creationId="{58B9C625-BE5D-8623-851A-1F241D174CAF}"/>
          </ac:spMkLst>
        </pc:spChg>
        <pc:spChg chg="mod">
          <ac:chgData name="Dias, William Derek Jardim" userId="694a663f-f67f-4684-953a-d4e4d7b8b712" providerId="ADAL" clId="{F0B755F1-A523-42BA-B414-4631ECB5A4DD}" dt="2024-04-25T20:50:59.004" v="346" actId="1035"/>
          <ac:spMkLst>
            <pc:docMk/>
            <pc:sldMk cId="2441499461" sldId="257"/>
            <ac:spMk id="14" creationId="{1E7B8BBC-34E3-7AA1-85F4-0C5B9E1679C2}"/>
          </ac:spMkLst>
        </pc:spChg>
        <pc:spChg chg="mod">
          <ac:chgData name="Dias, William Derek Jardim" userId="694a663f-f67f-4684-953a-d4e4d7b8b712" providerId="ADAL" clId="{F0B755F1-A523-42BA-B414-4631ECB5A4DD}" dt="2024-04-25T20:50:58.412" v="344" actId="1035"/>
          <ac:spMkLst>
            <pc:docMk/>
            <pc:sldMk cId="2441499461" sldId="257"/>
            <ac:spMk id="15" creationId="{A5B2C27F-55A3-E06C-3B42-4D7B0BA821FE}"/>
          </ac:spMkLst>
        </pc:spChg>
        <pc:spChg chg="mod">
          <ac:chgData name="Dias, William Derek Jardim" userId="694a663f-f67f-4684-953a-d4e4d7b8b712" providerId="ADAL" clId="{F0B755F1-A523-42BA-B414-4631ECB5A4DD}" dt="2024-04-25T20:50:55.607" v="341" actId="1035"/>
          <ac:spMkLst>
            <pc:docMk/>
            <pc:sldMk cId="2441499461" sldId="257"/>
            <ac:spMk id="16" creationId="{5424466E-173E-A886-68C4-30A670E4B42D}"/>
          </ac:spMkLst>
        </pc:spChg>
        <pc:spChg chg="mod">
          <ac:chgData name="Dias, William Derek Jardim" userId="694a663f-f67f-4684-953a-d4e4d7b8b712" providerId="ADAL" clId="{F0B755F1-A523-42BA-B414-4631ECB5A4DD}" dt="2024-04-25T20:50:54.925" v="339" actId="1035"/>
          <ac:spMkLst>
            <pc:docMk/>
            <pc:sldMk cId="2441499461" sldId="257"/>
            <ac:spMk id="17" creationId="{304E835E-D14A-5202-5739-AEA501260009}"/>
          </ac:spMkLst>
        </pc:spChg>
        <pc:spChg chg="mod">
          <ac:chgData name="Dias, William Derek Jardim" userId="694a663f-f67f-4684-953a-d4e4d7b8b712" providerId="ADAL" clId="{F0B755F1-A523-42BA-B414-4631ECB5A4DD}" dt="2024-04-25T20:50:54.925" v="339" actId="1035"/>
          <ac:spMkLst>
            <pc:docMk/>
            <pc:sldMk cId="2441499461" sldId="257"/>
            <ac:spMk id="18" creationId="{DD70FCF0-ABB4-A558-1032-C1F3D48E4416}"/>
          </ac:spMkLst>
        </pc:spChg>
        <pc:spChg chg="mod">
          <ac:chgData name="Dias, William Derek Jardim" userId="694a663f-f67f-4684-953a-d4e4d7b8b712" providerId="ADAL" clId="{F0B755F1-A523-42BA-B414-4631ECB5A4DD}" dt="2024-04-25T20:50:52.742" v="331" actId="1037"/>
          <ac:spMkLst>
            <pc:docMk/>
            <pc:sldMk cId="2441499461" sldId="257"/>
            <ac:spMk id="19" creationId="{709A79A8-D597-9158-27FB-4CBB7C6BD411}"/>
          </ac:spMkLst>
        </pc:spChg>
        <pc:spChg chg="mod">
          <ac:chgData name="Dias, William Derek Jardim" userId="694a663f-f67f-4684-953a-d4e4d7b8b712" providerId="ADAL" clId="{F0B755F1-A523-42BA-B414-4631ECB5A4DD}" dt="2024-04-25T20:50:52.742" v="331" actId="1037"/>
          <ac:spMkLst>
            <pc:docMk/>
            <pc:sldMk cId="2441499461" sldId="257"/>
            <ac:spMk id="20" creationId="{3B796C4C-9E60-46BD-B91F-5806247EF453}"/>
          </ac:spMkLst>
        </pc:spChg>
        <pc:spChg chg="mod">
          <ac:chgData name="Dias, William Derek Jardim" userId="694a663f-f67f-4684-953a-d4e4d7b8b712" providerId="ADAL" clId="{F0B755F1-A523-42BA-B414-4631ECB5A4DD}" dt="2024-04-25T20:36:17.852" v="104" actId="207"/>
          <ac:spMkLst>
            <pc:docMk/>
            <pc:sldMk cId="2441499461" sldId="257"/>
            <ac:spMk id="21" creationId="{E74DD10D-022F-49CD-7FB1-4BF94EA10623}"/>
          </ac:spMkLst>
        </pc:spChg>
        <pc:spChg chg="mod">
          <ac:chgData name="Dias, William Derek Jardim" userId="694a663f-f67f-4684-953a-d4e4d7b8b712" providerId="ADAL" clId="{F0B755F1-A523-42BA-B414-4631ECB5A4DD}" dt="2024-04-25T20:37:22.065" v="110" actId="207"/>
          <ac:spMkLst>
            <pc:docMk/>
            <pc:sldMk cId="2441499461" sldId="257"/>
            <ac:spMk id="22" creationId="{BE6D044E-E2DF-C9F9-CA41-78D4083D1B67}"/>
          </ac:spMkLst>
        </pc:spChg>
        <pc:spChg chg="del mod">
          <ac:chgData name="Dias, William Derek Jardim" userId="694a663f-f67f-4684-953a-d4e4d7b8b712" providerId="ADAL" clId="{F0B755F1-A523-42BA-B414-4631ECB5A4DD}" dt="2024-04-25T20:51:15.168" v="347" actId="478"/>
          <ac:spMkLst>
            <pc:docMk/>
            <pc:sldMk cId="2441499461" sldId="257"/>
            <ac:spMk id="23" creationId="{6CE67651-958F-17C2-81CC-F4250905D57D}"/>
          </ac:spMkLst>
        </pc:spChg>
        <pc:spChg chg="del mod">
          <ac:chgData name="Dias, William Derek Jardim" userId="694a663f-f67f-4684-953a-d4e4d7b8b712" providerId="ADAL" clId="{F0B755F1-A523-42BA-B414-4631ECB5A4DD}" dt="2024-04-25T20:51:15.168" v="347" actId="478"/>
          <ac:spMkLst>
            <pc:docMk/>
            <pc:sldMk cId="2441499461" sldId="257"/>
            <ac:spMk id="24" creationId="{914FEC34-46A1-2A8F-8C4F-44E520D0739D}"/>
          </ac:spMkLst>
        </pc:spChg>
        <pc:spChg chg="add mod">
          <ac:chgData name="Dias, William Derek Jardim" userId="694a663f-f67f-4684-953a-d4e4d7b8b712" providerId="ADAL" clId="{F0B755F1-A523-42BA-B414-4631ECB5A4DD}" dt="2024-04-25T20:44:51.133" v="135" actId="1076"/>
          <ac:spMkLst>
            <pc:docMk/>
            <pc:sldMk cId="2441499461" sldId="257"/>
            <ac:spMk id="25" creationId="{68E10455-7DFF-F559-AF21-86D19EC52D3D}"/>
          </ac:spMkLst>
        </pc:spChg>
        <pc:spChg chg="add mod">
          <ac:chgData name="Dias, William Derek Jardim" userId="694a663f-f67f-4684-953a-d4e4d7b8b712" providerId="ADAL" clId="{F0B755F1-A523-42BA-B414-4631ECB5A4DD}" dt="2024-04-25T20:45:13.778" v="144" actId="20577"/>
          <ac:spMkLst>
            <pc:docMk/>
            <pc:sldMk cId="2441499461" sldId="257"/>
            <ac:spMk id="26" creationId="{058F7F61-EA2C-CE90-F1FE-46306327991D}"/>
          </ac:spMkLst>
        </pc:spChg>
        <pc:spChg chg="add mod">
          <ac:chgData name="Dias, William Derek Jardim" userId="694a663f-f67f-4684-953a-d4e4d7b8b712" providerId="ADAL" clId="{F0B755F1-A523-42BA-B414-4631ECB5A4DD}" dt="2024-04-25T20:45:43.218" v="154" actId="20577"/>
          <ac:spMkLst>
            <pc:docMk/>
            <pc:sldMk cId="2441499461" sldId="257"/>
            <ac:spMk id="27" creationId="{3EBAC076-F7B0-4EF6-E65C-6933B4EFE160}"/>
          </ac:spMkLst>
        </pc:spChg>
        <pc:spChg chg="add mod">
          <ac:chgData name="Dias, William Derek Jardim" userId="694a663f-f67f-4684-953a-d4e4d7b8b712" providerId="ADAL" clId="{F0B755F1-A523-42BA-B414-4631ECB5A4DD}" dt="2024-04-25T20:46:32.955" v="164" actId="20577"/>
          <ac:spMkLst>
            <pc:docMk/>
            <pc:sldMk cId="2441499461" sldId="257"/>
            <ac:spMk id="28" creationId="{2CC15E45-C56A-8CB6-9F72-97BCE9B96929}"/>
          </ac:spMkLst>
        </pc:spChg>
        <pc:spChg chg="add mod">
          <ac:chgData name="Dias, William Derek Jardim" userId="694a663f-f67f-4684-953a-d4e4d7b8b712" providerId="ADAL" clId="{F0B755F1-A523-42BA-B414-4631ECB5A4DD}" dt="2024-04-25T21:05:37.986" v="465" actId="20577"/>
          <ac:spMkLst>
            <pc:docMk/>
            <pc:sldMk cId="2441499461" sldId="257"/>
            <ac:spMk id="29" creationId="{064169B3-4019-792A-B015-63285749C075}"/>
          </ac:spMkLst>
        </pc:spChg>
        <pc:spChg chg="del">
          <ac:chgData name="Dias, William Derek Jardim" userId="694a663f-f67f-4684-953a-d4e4d7b8b712" providerId="ADAL" clId="{F0B755F1-A523-42BA-B414-4631ECB5A4DD}" dt="2024-04-25T21:29:51.305" v="811" actId="478"/>
          <ac:spMkLst>
            <pc:docMk/>
            <pc:sldMk cId="2441499461" sldId="257"/>
            <ac:spMk id="30" creationId="{AC1979F3-0801-3478-FC50-DBF1B6125FA8}"/>
          </ac:spMkLst>
        </pc:spChg>
        <pc:picChg chg="mod">
          <ac:chgData name="Dias, William Derek Jardim" userId="694a663f-f67f-4684-953a-d4e4d7b8b712" providerId="ADAL" clId="{F0B755F1-A523-42BA-B414-4631ECB5A4DD}" dt="2024-04-25T20:50:59.004" v="346" actId="1035"/>
          <ac:picMkLst>
            <pc:docMk/>
            <pc:sldMk cId="2441499461" sldId="257"/>
            <ac:picMk id="7" creationId="{8646A11F-C6CB-8A47-2BEB-405CE195FB9D}"/>
          </ac:picMkLst>
        </pc:picChg>
        <pc:picChg chg="mod">
          <ac:chgData name="Dias, William Derek Jardim" userId="694a663f-f67f-4684-953a-d4e4d7b8b712" providerId="ADAL" clId="{F0B755F1-A523-42BA-B414-4631ECB5A4DD}" dt="2024-04-25T20:56:22.458" v="454" actId="1037"/>
          <ac:picMkLst>
            <pc:docMk/>
            <pc:sldMk cId="2441499461" sldId="257"/>
            <ac:picMk id="12" creationId="{0BF43B6D-48CC-1694-8EC6-86633ABACB87}"/>
          </ac:picMkLst>
        </pc:picChg>
      </pc:sldChg>
      <pc:sldChg chg="delSp mod">
        <pc:chgData name="Dias, William Derek Jardim" userId="694a663f-f67f-4684-953a-d4e4d7b8b712" providerId="ADAL" clId="{F0B755F1-A523-42BA-B414-4631ECB5A4DD}" dt="2024-04-26T21:18:30.593" v="1797" actId="478"/>
        <pc:sldMkLst>
          <pc:docMk/>
          <pc:sldMk cId="4113509183" sldId="258"/>
        </pc:sldMkLst>
        <pc:spChg chg="del">
          <ac:chgData name="Dias, William Derek Jardim" userId="694a663f-f67f-4684-953a-d4e4d7b8b712" providerId="ADAL" clId="{F0B755F1-A523-42BA-B414-4631ECB5A4DD}" dt="2024-04-25T21:30:09.142" v="812" actId="478"/>
          <ac:spMkLst>
            <pc:docMk/>
            <pc:sldMk cId="4113509183" sldId="258"/>
            <ac:spMk id="4" creationId="{323EC6FE-3019-BE33-D267-7BA82D1030D9}"/>
          </ac:spMkLst>
        </pc:spChg>
        <pc:spChg chg="del">
          <ac:chgData name="Dias, William Derek Jardim" userId="694a663f-f67f-4684-953a-d4e4d7b8b712" providerId="ADAL" clId="{F0B755F1-A523-42BA-B414-4631ECB5A4DD}" dt="2024-04-25T21:30:35.235" v="814" actId="478"/>
          <ac:spMkLst>
            <pc:docMk/>
            <pc:sldMk cId="4113509183" sldId="258"/>
            <ac:spMk id="6" creationId="{E11528AB-3D7B-C9FE-2A10-DC02C5A128F6}"/>
          </ac:spMkLst>
        </pc:spChg>
        <pc:picChg chg="del">
          <ac:chgData name="Dias, William Derek Jardim" userId="694a663f-f67f-4684-953a-d4e4d7b8b712" providerId="ADAL" clId="{F0B755F1-A523-42BA-B414-4631ECB5A4DD}" dt="2024-04-26T21:18:30.593" v="1797" actId="478"/>
          <ac:picMkLst>
            <pc:docMk/>
            <pc:sldMk cId="4113509183" sldId="258"/>
            <ac:picMk id="9" creationId="{E28C9BD7-1490-74DF-D14B-2F1E5E8B6958}"/>
          </ac:picMkLst>
        </pc:picChg>
      </pc:sldChg>
      <pc:sldChg chg="addSp modSp mod ord">
        <pc:chgData name="Dias, William Derek Jardim" userId="694a663f-f67f-4684-953a-d4e4d7b8b712" providerId="ADAL" clId="{F0B755F1-A523-42BA-B414-4631ECB5A4DD}" dt="2024-04-26T23:11:52.034" v="3738"/>
        <pc:sldMkLst>
          <pc:docMk/>
          <pc:sldMk cId="3826188238" sldId="259"/>
        </pc:sldMkLst>
        <pc:spChg chg="add mod">
          <ac:chgData name="Dias, William Derek Jardim" userId="694a663f-f67f-4684-953a-d4e4d7b8b712" providerId="ADAL" clId="{F0B755F1-A523-42BA-B414-4631ECB5A4DD}" dt="2024-04-26T21:52:12.049" v="2507" actId="6549"/>
          <ac:spMkLst>
            <pc:docMk/>
            <pc:sldMk cId="3826188238" sldId="259"/>
            <ac:spMk id="4" creationId="{B1376B00-BA55-DAB6-DA1F-BE840EBDE004}"/>
          </ac:spMkLst>
        </pc:spChg>
        <pc:spChg chg="add mod">
          <ac:chgData name="Dias, William Derek Jardim" userId="694a663f-f67f-4684-953a-d4e4d7b8b712" providerId="ADAL" clId="{F0B755F1-A523-42BA-B414-4631ECB5A4DD}" dt="2024-04-26T21:45:24.431" v="2297" actId="1035"/>
          <ac:spMkLst>
            <pc:docMk/>
            <pc:sldMk cId="3826188238" sldId="259"/>
            <ac:spMk id="6" creationId="{5AD5A93A-81E1-9FF8-A487-5EA7BD90E4B5}"/>
          </ac:spMkLst>
        </pc:spChg>
        <pc:spChg chg="mod">
          <ac:chgData name="Dias, William Derek Jardim" userId="694a663f-f67f-4684-953a-d4e4d7b8b712" providerId="ADAL" clId="{F0B755F1-A523-42BA-B414-4631ECB5A4DD}" dt="2024-04-25T22:08:10.334" v="1254" actId="20577"/>
          <ac:spMkLst>
            <pc:docMk/>
            <pc:sldMk cId="3826188238" sldId="259"/>
            <ac:spMk id="11" creationId="{8D69C6F6-36E1-A7AE-6296-F1758B71BF20}"/>
          </ac:spMkLst>
        </pc:spChg>
        <pc:spChg chg="add mod">
          <ac:chgData name="Dias, William Derek Jardim" userId="694a663f-f67f-4684-953a-d4e4d7b8b712" providerId="ADAL" clId="{F0B755F1-A523-42BA-B414-4631ECB5A4DD}" dt="2024-04-26T21:45:24.431" v="2297" actId="1035"/>
          <ac:spMkLst>
            <pc:docMk/>
            <pc:sldMk cId="3826188238" sldId="259"/>
            <ac:spMk id="12" creationId="{3553003B-BA2C-D6F1-25B8-2951405AEBB7}"/>
          </ac:spMkLst>
        </pc:spChg>
        <pc:spChg chg="add mod">
          <ac:chgData name="Dias, William Derek Jardim" userId="694a663f-f67f-4684-953a-d4e4d7b8b712" providerId="ADAL" clId="{F0B755F1-A523-42BA-B414-4631ECB5A4DD}" dt="2024-04-26T23:10:49.171" v="3737"/>
          <ac:spMkLst>
            <pc:docMk/>
            <pc:sldMk cId="3826188238" sldId="259"/>
            <ac:spMk id="13" creationId="{2A464DB5-92B5-C802-D5B1-DAC3D1307259}"/>
          </ac:spMkLst>
        </pc:spChg>
        <pc:spChg chg="add mod">
          <ac:chgData name="Dias, William Derek Jardim" userId="694a663f-f67f-4684-953a-d4e4d7b8b712" providerId="ADAL" clId="{F0B755F1-A523-42BA-B414-4631ECB5A4DD}" dt="2024-04-26T23:11:52.034" v="3738"/>
          <ac:spMkLst>
            <pc:docMk/>
            <pc:sldMk cId="3826188238" sldId="259"/>
            <ac:spMk id="14" creationId="{557A6319-5109-6502-DA4A-8662C472FD1E}"/>
          </ac:spMkLst>
        </pc:spChg>
        <pc:picChg chg="add mod">
          <ac:chgData name="Dias, William Derek Jardim" userId="694a663f-f67f-4684-953a-d4e4d7b8b712" providerId="ADAL" clId="{F0B755F1-A523-42BA-B414-4631ECB5A4DD}" dt="2024-04-26T21:45:24.431" v="2297" actId="1035"/>
          <ac:picMkLst>
            <pc:docMk/>
            <pc:sldMk cId="3826188238" sldId="259"/>
            <ac:picMk id="8" creationId="{6CCCBB76-153F-ACDA-A15C-A540E93E0EBC}"/>
          </ac:picMkLst>
        </pc:picChg>
        <pc:picChg chg="mod">
          <ac:chgData name="Dias, William Derek Jardim" userId="694a663f-f67f-4684-953a-d4e4d7b8b712" providerId="ADAL" clId="{F0B755F1-A523-42BA-B414-4631ECB5A4DD}" dt="2024-04-25T22:01:18.028" v="1243" actId="1440"/>
          <ac:picMkLst>
            <pc:docMk/>
            <pc:sldMk cId="3826188238" sldId="259"/>
            <ac:picMk id="9" creationId="{E28C9BD7-1490-74DF-D14B-2F1E5E8B6958}"/>
          </ac:picMkLst>
        </pc:picChg>
        <pc:cxnChg chg="add mod">
          <ac:chgData name="Dias, William Derek Jardim" userId="694a663f-f67f-4684-953a-d4e4d7b8b712" providerId="ADAL" clId="{F0B755F1-A523-42BA-B414-4631ECB5A4DD}" dt="2024-04-26T21:45:24.431" v="2297" actId="1035"/>
          <ac:cxnSpMkLst>
            <pc:docMk/>
            <pc:sldMk cId="3826188238" sldId="259"/>
            <ac:cxnSpMk id="16" creationId="{F3DEE565-9394-C7D2-3A1F-DDDCD0534066}"/>
          </ac:cxnSpMkLst>
        </pc:cxnChg>
      </pc:sldChg>
      <pc:sldChg chg="addSp delSp modSp new mod">
        <pc:chgData name="Dias, William Derek Jardim" userId="694a663f-f67f-4684-953a-d4e4d7b8b712" providerId="ADAL" clId="{F0B755F1-A523-42BA-B414-4631ECB5A4DD}" dt="2024-04-25T21:52:27.010" v="1058" actId="207"/>
        <pc:sldMkLst>
          <pc:docMk/>
          <pc:sldMk cId="3505681031" sldId="260"/>
        </pc:sldMkLst>
        <pc:spChg chg="del">
          <ac:chgData name="Dias, William Derek Jardim" userId="694a663f-f67f-4684-953a-d4e4d7b8b712" providerId="ADAL" clId="{F0B755F1-A523-42BA-B414-4631ECB5A4DD}" dt="2024-04-25T21:10:35.656" v="469" actId="478"/>
          <ac:spMkLst>
            <pc:docMk/>
            <pc:sldMk cId="3505681031" sldId="260"/>
            <ac:spMk id="2" creationId="{8AD1ADA2-8A99-1ABD-6B43-6EB60DC967B3}"/>
          </ac:spMkLst>
        </pc:spChg>
        <pc:spChg chg="del">
          <ac:chgData name="Dias, William Derek Jardim" userId="694a663f-f67f-4684-953a-d4e4d7b8b712" providerId="ADAL" clId="{F0B755F1-A523-42BA-B414-4631ECB5A4DD}" dt="2024-04-25T21:10:37.504" v="470" actId="478"/>
          <ac:spMkLst>
            <pc:docMk/>
            <pc:sldMk cId="3505681031" sldId="260"/>
            <ac:spMk id="3" creationId="{CAAE02D9-1160-55BE-F69E-17E0AF830E47}"/>
          </ac:spMkLst>
        </pc:spChg>
        <pc:spChg chg="add mod">
          <ac:chgData name="Dias, William Derek Jardim" userId="694a663f-f67f-4684-953a-d4e4d7b8b712" providerId="ADAL" clId="{F0B755F1-A523-42BA-B414-4631ECB5A4DD}" dt="2024-04-25T21:52:27.010" v="1058" actId="207"/>
          <ac:spMkLst>
            <pc:docMk/>
            <pc:sldMk cId="3505681031" sldId="260"/>
            <ac:spMk id="4" creationId="{A54EF190-C0D0-9C74-1F5D-BEF0B7DC62C2}"/>
          </ac:spMkLst>
        </pc:spChg>
        <pc:spChg chg="add mod">
          <ac:chgData name="Dias, William Derek Jardim" userId="694a663f-f67f-4684-953a-d4e4d7b8b712" providerId="ADAL" clId="{F0B755F1-A523-42BA-B414-4631ECB5A4DD}" dt="2024-04-25T21:41:06.750" v="876" actId="20577"/>
          <ac:spMkLst>
            <pc:docMk/>
            <pc:sldMk cId="3505681031" sldId="260"/>
            <ac:spMk id="7" creationId="{24B90C1D-FEF7-F3E7-6F7C-5B9F6CA67488}"/>
          </ac:spMkLst>
        </pc:spChg>
        <pc:spChg chg="add mod">
          <ac:chgData name="Dias, William Derek Jardim" userId="694a663f-f67f-4684-953a-d4e4d7b8b712" providerId="ADAL" clId="{F0B755F1-A523-42BA-B414-4631ECB5A4DD}" dt="2024-04-25T21:42:04.358" v="882" actId="1035"/>
          <ac:spMkLst>
            <pc:docMk/>
            <pc:sldMk cId="3505681031" sldId="260"/>
            <ac:spMk id="11" creationId="{0EB97B2E-5515-A161-BF65-78269503B3F0}"/>
          </ac:spMkLst>
        </pc:spChg>
        <pc:picChg chg="add mod">
          <ac:chgData name="Dias, William Derek Jardim" userId="694a663f-f67f-4684-953a-d4e4d7b8b712" providerId="ADAL" clId="{F0B755F1-A523-42BA-B414-4631ECB5A4DD}" dt="2024-04-25T21:42:07.199" v="885" actId="1035"/>
          <ac:picMkLst>
            <pc:docMk/>
            <pc:sldMk cId="3505681031" sldId="260"/>
            <ac:picMk id="6" creationId="{0DC58B17-DFF1-635E-41A9-B146702BCE51}"/>
          </ac:picMkLst>
        </pc:picChg>
        <pc:picChg chg="add mod ord">
          <ac:chgData name="Dias, William Derek Jardim" userId="694a663f-f67f-4684-953a-d4e4d7b8b712" providerId="ADAL" clId="{F0B755F1-A523-42BA-B414-4631ECB5A4DD}" dt="2024-04-25T21:51:24.341" v="982" actId="167"/>
          <ac:picMkLst>
            <pc:docMk/>
            <pc:sldMk cId="3505681031" sldId="260"/>
            <ac:picMk id="8" creationId="{B2823C02-D6B4-6643-12EF-3F1330EFEAE3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2:00:10.185" v="2573" actId="1035"/>
        <pc:sldMkLst>
          <pc:docMk/>
          <pc:sldMk cId="738352249" sldId="261"/>
        </pc:sldMkLst>
        <pc:spChg chg="mod">
          <ac:chgData name="Dias, William Derek Jardim" userId="694a663f-f67f-4684-953a-d4e4d7b8b712" providerId="ADAL" clId="{F0B755F1-A523-42BA-B414-4631ECB5A4DD}" dt="2024-04-25T21:52:45.921" v="1061" actId="207"/>
          <ac:spMkLst>
            <pc:docMk/>
            <pc:sldMk cId="738352249" sldId="261"/>
            <ac:spMk id="4" creationId="{A54EF190-C0D0-9C74-1F5D-BEF0B7DC62C2}"/>
          </ac:spMkLst>
        </pc:spChg>
        <pc:spChg chg="mod">
          <ac:chgData name="Dias, William Derek Jardim" userId="694a663f-f67f-4684-953a-d4e4d7b8b712" providerId="ADAL" clId="{F0B755F1-A523-42BA-B414-4631ECB5A4DD}" dt="2024-04-26T21:59:57.563" v="2560" actId="6549"/>
          <ac:spMkLst>
            <pc:docMk/>
            <pc:sldMk cId="738352249" sldId="261"/>
            <ac:spMk id="7" creationId="{24B90C1D-FEF7-F3E7-6F7C-5B9F6CA67488}"/>
          </ac:spMkLst>
        </pc:spChg>
        <pc:spChg chg="del">
          <ac:chgData name="Dias, William Derek Jardim" userId="694a663f-f67f-4684-953a-d4e4d7b8b712" providerId="ADAL" clId="{F0B755F1-A523-42BA-B414-4631ECB5A4DD}" dt="2024-04-25T21:46:07.385" v="922" actId="478"/>
          <ac:spMkLst>
            <pc:docMk/>
            <pc:sldMk cId="738352249" sldId="261"/>
            <ac:spMk id="11" creationId="{0EB97B2E-5515-A161-BF65-78269503B3F0}"/>
          </ac:spMkLst>
        </pc:spChg>
        <pc:picChg chg="add mod">
          <ac:chgData name="Dias, William Derek Jardim" userId="694a663f-f67f-4684-953a-d4e4d7b8b712" providerId="ADAL" clId="{F0B755F1-A523-42BA-B414-4631ECB5A4DD}" dt="2024-04-26T22:00:10.185" v="2573" actId="1035"/>
          <ac:picMkLst>
            <pc:docMk/>
            <pc:sldMk cId="738352249" sldId="261"/>
            <ac:picMk id="3" creationId="{C4718A2D-73A5-3142-2CB4-E6158CF432C4}"/>
          </ac:picMkLst>
        </pc:picChg>
        <pc:picChg chg="del">
          <ac:chgData name="Dias, William Derek Jardim" userId="694a663f-f67f-4684-953a-d4e4d7b8b712" providerId="ADAL" clId="{F0B755F1-A523-42BA-B414-4631ECB5A4DD}" dt="2024-04-25T21:47:15.536" v="923" actId="478"/>
          <ac:picMkLst>
            <pc:docMk/>
            <pc:sldMk cId="738352249" sldId="261"/>
            <ac:picMk id="6" creationId="{0DC58B17-DFF1-635E-41A9-B146702BCE51}"/>
          </ac:picMkLst>
        </pc:picChg>
        <pc:picChg chg="ord">
          <ac:chgData name="Dias, William Derek Jardim" userId="694a663f-f67f-4684-953a-d4e4d7b8b712" providerId="ADAL" clId="{F0B755F1-A523-42BA-B414-4631ECB5A4DD}" dt="2024-04-25T21:45:01.426" v="892" actId="167"/>
          <ac:picMkLst>
            <pc:docMk/>
            <pc:sldMk cId="738352249" sldId="261"/>
            <ac:picMk id="8" creationId="{B2823C02-D6B4-6643-12EF-3F1330EFEAE3}"/>
          </ac:picMkLst>
        </pc:picChg>
      </pc:sldChg>
      <pc:sldChg chg="delSp add del mod">
        <pc:chgData name="Dias, William Derek Jardim" userId="694a663f-f67f-4684-953a-d4e4d7b8b712" providerId="ADAL" clId="{F0B755F1-A523-42BA-B414-4631ECB5A4DD}" dt="2024-04-25T21:44:29.692" v="886" actId="47"/>
        <pc:sldMkLst>
          <pc:docMk/>
          <pc:sldMk cId="3928021576" sldId="261"/>
        </pc:sldMkLst>
        <pc:picChg chg="del">
          <ac:chgData name="Dias, William Derek Jardim" userId="694a663f-f67f-4684-953a-d4e4d7b8b712" providerId="ADAL" clId="{F0B755F1-A523-42BA-B414-4631ECB5A4DD}" dt="2024-04-25T21:17:18.913" v="599" actId="478"/>
          <ac:picMkLst>
            <pc:docMk/>
            <pc:sldMk cId="3928021576" sldId="261"/>
            <ac:picMk id="6" creationId="{0DC58B17-DFF1-635E-41A9-B146702BCE51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2:03:20.931" v="2596" actId="1076"/>
        <pc:sldMkLst>
          <pc:docMk/>
          <pc:sldMk cId="308198446" sldId="262"/>
        </pc:sldMkLst>
        <pc:spChg chg="mod">
          <ac:chgData name="Dias, William Derek Jardim" userId="694a663f-f67f-4684-953a-d4e4d7b8b712" providerId="ADAL" clId="{F0B755F1-A523-42BA-B414-4631ECB5A4DD}" dt="2024-04-25T21:53:00.821" v="1062" actId="207"/>
          <ac:spMkLst>
            <pc:docMk/>
            <pc:sldMk cId="308198446" sldId="262"/>
            <ac:spMk id="4" creationId="{A54EF190-C0D0-9C74-1F5D-BEF0B7DC62C2}"/>
          </ac:spMkLst>
        </pc:spChg>
        <pc:spChg chg="add del mod">
          <ac:chgData name="Dias, William Derek Jardim" userId="694a663f-f67f-4684-953a-d4e4d7b8b712" providerId="ADAL" clId="{F0B755F1-A523-42BA-B414-4631ECB5A4DD}" dt="2024-04-26T22:02:44.856" v="2588" actId="21"/>
          <ac:spMkLst>
            <pc:docMk/>
            <pc:sldMk cId="308198446" sldId="262"/>
            <ac:spMk id="5" creationId="{18BD6B10-D9F8-0987-9463-75A4884EB3DF}"/>
          </ac:spMkLst>
        </pc:spChg>
        <pc:spChg chg="mod">
          <ac:chgData name="Dias, William Derek Jardim" userId="694a663f-f67f-4684-953a-d4e4d7b8b712" providerId="ADAL" clId="{F0B755F1-A523-42BA-B414-4631ECB5A4DD}" dt="2024-04-25T21:48:59.450" v="954"/>
          <ac:spMkLst>
            <pc:docMk/>
            <pc:sldMk cId="308198446" sldId="262"/>
            <ac:spMk id="7" creationId="{24B90C1D-FEF7-F3E7-6F7C-5B9F6CA67488}"/>
          </ac:spMkLst>
        </pc:spChg>
        <pc:spChg chg="del">
          <ac:chgData name="Dias, William Derek Jardim" userId="694a663f-f67f-4684-953a-d4e4d7b8b712" providerId="ADAL" clId="{F0B755F1-A523-42BA-B414-4631ECB5A4DD}" dt="2024-04-25T21:47:44.289" v="927" actId="478"/>
          <ac:spMkLst>
            <pc:docMk/>
            <pc:sldMk cId="308198446" sldId="262"/>
            <ac:spMk id="11" creationId="{0EB97B2E-5515-A161-BF65-78269503B3F0}"/>
          </ac:spMkLst>
        </pc:spChg>
        <pc:picChg chg="add del mod">
          <ac:chgData name="Dias, William Derek Jardim" userId="694a663f-f67f-4684-953a-d4e4d7b8b712" providerId="ADAL" clId="{F0B755F1-A523-42BA-B414-4631ECB5A4DD}" dt="2024-04-26T22:02:54.044" v="2590" actId="21"/>
          <ac:picMkLst>
            <pc:docMk/>
            <pc:sldMk cId="308198446" sldId="262"/>
            <ac:picMk id="3" creationId="{05388BD1-7AD0-D2B4-BB66-BDD846940DFA}"/>
          </ac:picMkLst>
        </pc:picChg>
        <pc:picChg chg="del">
          <ac:chgData name="Dias, William Derek Jardim" userId="694a663f-f67f-4684-953a-d4e4d7b8b712" providerId="ADAL" clId="{F0B755F1-A523-42BA-B414-4631ECB5A4DD}" dt="2024-04-25T21:49:19.210" v="955" actId="478"/>
          <ac:picMkLst>
            <pc:docMk/>
            <pc:sldMk cId="308198446" sldId="262"/>
            <ac:picMk id="6" creationId="{0DC58B17-DFF1-635E-41A9-B146702BCE51}"/>
          </ac:picMkLst>
        </pc:picChg>
        <pc:picChg chg="add mod">
          <ac:chgData name="Dias, William Derek Jardim" userId="694a663f-f67f-4684-953a-d4e4d7b8b712" providerId="ADAL" clId="{F0B755F1-A523-42BA-B414-4631ECB5A4DD}" dt="2024-04-26T22:03:20.931" v="2596" actId="1076"/>
          <ac:picMkLst>
            <pc:docMk/>
            <pc:sldMk cId="308198446" sldId="262"/>
            <ac:picMk id="6" creationId="{2B6964AF-0350-3322-03C9-3231C6F03E6A}"/>
          </ac:picMkLst>
        </pc:picChg>
        <pc:picChg chg="ord">
          <ac:chgData name="Dias, William Derek Jardim" userId="694a663f-f67f-4684-953a-d4e4d7b8b712" providerId="ADAL" clId="{F0B755F1-A523-42BA-B414-4631ECB5A4DD}" dt="2024-04-25T21:47:48.434" v="928" actId="167"/>
          <ac:picMkLst>
            <pc:docMk/>
            <pc:sldMk cId="308198446" sldId="262"/>
            <ac:picMk id="8" creationId="{B2823C02-D6B4-6643-12EF-3F1330EFEAE3}"/>
          </ac:picMkLst>
        </pc:picChg>
      </pc:sldChg>
      <pc:sldChg chg="add del">
        <pc:chgData name="Dias, William Derek Jardim" userId="694a663f-f67f-4684-953a-d4e4d7b8b712" providerId="ADAL" clId="{F0B755F1-A523-42BA-B414-4631ECB5A4DD}" dt="2024-04-25T21:44:34.092" v="889" actId="47"/>
        <pc:sldMkLst>
          <pc:docMk/>
          <pc:sldMk cId="3183208440" sldId="262"/>
        </pc:sldMkLst>
      </pc:sldChg>
      <pc:sldChg chg="add del">
        <pc:chgData name="Dias, William Derek Jardim" userId="694a663f-f67f-4684-953a-d4e4d7b8b712" providerId="ADAL" clId="{F0B755F1-A523-42BA-B414-4631ECB5A4DD}" dt="2024-04-25T21:44:32.804" v="888" actId="47"/>
        <pc:sldMkLst>
          <pc:docMk/>
          <pc:sldMk cId="1990409475" sldId="263"/>
        </pc:sldMkLst>
      </pc:sldChg>
      <pc:sldChg chg="addSp delSp modSp add mod">
        <pc:chgData name="Dias, William Derek Jardim" userId="694a663f-f67f-4684-953a-d4e4d7b8b712" providerId="ADAL" clId="{F0B755F1-A523-42BA-B414-4631ECB5A4DD}" dt="2024-04-26T22:33:47.229" v="3368" actId="1035"/>
        <pc:sldMkLst>
          <pc:docMk/>
          <pc:sldMk cId="4050298892" sldId="263"/>
        </pc:sldMkLst>
        <pc:spChg chg="mod">
          <ac:chgData name="Dias, William Derek Jardim" userId="694a663f-f67f-4684-953a-d4e4d7b8b712" providerId="ADAL" clId="{F0B755F1-A523-42BA-B414-4631ECB5A4DD}" dt="2024-04-25T21:53:08.237" v="1063" actId="207"/>
          <ac:spMkLst>
            <pc:docMk/>
            <pc:sldMk cId="4050298892" sldId="263"/>
            <ac:spMk id="4" creationId="{A54EF190-C0D0-9C74-1F5D-BEF0B7DC62C2}"/>
          </ac:spMkLst>
        </pc:spChg>
        <pc:spChg chg="add del mod">
          <ac:chgData name="Dias, William Derek Jardim" userId="694a663f-f67f-4684-953a-d4e4d7b8b712" providerId="ADAL" clId="{F0B755F1-A523-42BA-B414-4631ECB5A4DD}" dt="2024-04-26T22:29:52.159" v="3299" actId="478"/>
          <ac:spMkLst>
            <pc:docMk/>
            <pc:sldMk cId="4050298892" sldId="263"/>
            <ac:spMk id="5" creationId="{B8210A8A-498D-FEFE-498B-ECC34A1C6818}"/>
          </ac:spMkLst>
        </pc:spChg>
        <pc:spChg chg="add del mod">
          <ac:chgData name="Dias, William Derek Jardim" userId="694a663f-f67f-4684-953a-d4e4d7b8b712" providerId="ADAL" clId="{F0B755F1-A523-42BA-B414-4631ECB5A4DD}" dt="2024-04-26T22:29:44.473" v="3297" actId="478"/>
          <ac:spMkLst>
            <pc:docMk/>
            <pc:sldMk cId="4050298892" sldId="263"/>
            <ac:spMk id="6" creationId="{7F49F185-1F5E-5A2E-1786-34079F0B07F2}"/>
          </ac:spMkLst>
        </pc:spChg>
        <pc:spChg chg="mod">
          <ac:chgData name="Dias, William Derek Jardim" userId="694a663f-f67f-4684-953a-d4e4d7b8b712" providerId="ADAL" clId="{F0B755F1-A523-42BA-B414-4631ECB5A4DD}" dt="2024-04-26T22:33:37.420" v="3337" actId="6549"/>
          <ac:spMkLst>
            <pc:docMk/>
            <pc:sldMk cId="4050298892" sldId="263"/>
            <ac:spMk id="7" creationId="{24B90C1D-FEF7-F3E7-6F7C-5B9F6CA67488}"/>
          </ac:spMkLst>
        </pc:spChg>
        <pc:spChg chg="del">
          <ac:chgData name="Dias, William Derek Jardim" userId="694a663f-f67f-4684-953a-d4e4d7b8b712" providerId="ADAL" clId="{F0B755F1-A523-42BA-B414-4631ECB5A4DD}" dt="2024-04-25T21:50:21.033" v="979" actId="478"/>
          <ac:spMkLst>
            <pc:docMk/>
            <pc:sldMk cId="4050298892" sldId="263"/>
            <ac:spMk id="11" creationId="{0EB97B2E-5515-A161-BF65-78269503B3F0}"/>
          </ac:spMkLst>
        </pc:spChg>
        <pc:spChg chg="add del mod">
          <ac:chgData name="Dias, William Derek Jardim" userId="694a663f-f67f-4684-953a-d4e4d7b8b712" providerId="ADAL" clId="{F0B755F1-A523-42BA-B414-4631ECB5A4DD}" dt="2024-04-26T22:30:07.910" v="3302" actId="478"/>
          <ac:spMkLst>
            <pc:docMk/>
            <pc:sldMk cId="4050298892" sldId="263"/>
            <ac:spMk id="11" creationId="{7135732F-3496-BEAD-5258-AE04CEFCA0E7}"/>
          </ac:spMkLst>
        </pc:spChg>
        <pc:picChg chg="add mod">
          <ac:chgData name="Dias, William Derek Jardim" userId="694a663f-f67f-4684-953a-d4e4d7b8b712" providerId="ADAL" clId="{F0B755F1-A523-42BA-B414-4631ECB5A4DD}" dt="2024-04-26T22:33:47.229" v="3368" actId="1035"/>
          <ac:picMkLst>
            <pc:docMk/>
            <pc:sldMk cId="4050298892" sldId="263"/>
            <ac:picMk id="3" creationId="{B0B9A1BC-32B4-C8A8-DA70-FFD91C9777BE}"/>
          </ac:picMkLst>
        </pc:picChg>
        <pc:picChg chg="del">
          <ac:chgData name="Dias, William Derek Jardim" userId="694a663f-f67f-4684-953a-d4e4d7b8b712" providerId="ADAL" clId="{F0B755F1-A523-42BA-B414-4631ECB5A4DD}" dt="2024-04-25T21:50:21.915" v="980" actId="478"/>
          <ac:picMkLst>
            <pc:docMk/>
            <pc:sldMk cId="4050298892" sldId="263"/>
            <ac:picMk id="6" creationId="{0DC58B17-DFF1-635E-41A9-B146702BCE51}"/>
          </ac:picMkLst>
        </pc:picChg>
        <pc:picChg chg="ord">
          <ac:chgData name="Dias, William Derek Jardim" userId="694a663f-f67f-4684-953a-d4e4d7b8b712" providerId="ADAL" clId="{F0B755F1-A523-42BA-B414-4631ECB5A4DD}" dt="2024-04-25T21:49:44.384" v="956" actId="167"/>
          <ac:picMkLst>
            <pc:docMk/>
            <pc:sldMk cId="4050298892" sldId="263"/>
            <ac:picMk id="8" creationId="{B2823C02-D6B4-6643-12EF-3F1330EFEAE3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3:00:42.414" v="3498" actId="1036"/>
        <pc:sldMkLst>
          <pc:docMk/>
          <pc:sldMk cId="798643494" sldId="264"/>
        </pc:sldMkLst>
        <pc:spChg chg="mod">
          <ac:chgData name="Dias, William Derek Jardim" userId="694a663f-f67f-4684-953a-d4e4d7b8b712" providerId="ADAL" clId="{F0B755F1-A523-42BA-B414-4631ECB5A4DD}" dt="2024-04-25T21:54:16.009" v="1092" actId="207"/>
          <ac:spMkLst>
            <pc:docMk/>
            <pc:sldMk cId="798643494" sldId="264"/>
            <ac:spMk id="4" creationId="{A54EF190-C0D0-9C74-1F5D-BEF0B7DC62C2}"/>
          </ac:spMkLst>
        </pc:spChg>
        <pc:spChg chg="mod">
          <ac:chgData name="Dias, William Derek Jardim" userId="694a663f-f67f-4684-953a-d4e4d7b8b712" providerId="ADAL" clId="{F0B755F1-A523-42BA-B414-4631ECB5A4DD}" dt="2024-04-26T23:00:27.423" v="3489" actId="6549"/>
          <ac:spMkLst>
            <pc:docMk/>
            <pc:sldMk cId="798643494" sldId="264"/>
            <ac:spMk id="7" creationId="{24B90C1D-FEF7-F3E7-6F7C-5B9F6CA67488}"/>
          </ac:spMkLst>
        </pc:spChg>
        <pc:spChg chg="del">
          <ac:chgData name="Dias, William Derek Jardim" userId="694a663f-f67f-4684-953a-d4e4d7b8b712" providerId="ADAL" clId="{F0B755F1-A523-42BA-B414-4631ECB5A4DD}" dt="2024-04-25T21:54:01.830" v="1091" actId="478"/>
          <ac:spMkLst>
            <pc:docMk/>
            <pc:sldMk cId="798643494" sldId="264"/>
            <ac:spMk id="11" creationId="{0EB97B2E-5515-A161-BF65-78269503B3F0}"/>
          </ac:spMkLst>
        </pc:spChg>
        <pc:picChg chg="add del mod">
          <ac:chgData name="Dias, William Derek Jardim" userId="694a663f-f67f-4684-953a-d4e4d7b8b712" providerId="ADAL" clId="{F0B755F1-A523-42BA-B414-4631ECB5A4DD}" dt="2024-04-26T22:52:16.172" v="3373" actId="478"/>
          <ac:picMkLst>
            <pc:docMk/>
            <pc:sldMk cId="798643494" sldId="264"/>
            <ac:picMk id="3" creationId="{09EA65CA-FBFD-E63F-3A48-6BCA80237693}"/>
          </ac:picMkLst>
        </pc:picChg>
        <pc:picChg chg="del">
          <ac:chgData name="Dias, William Derek Jardim" userId="694a663f-f67f-4684-953a-d4e4d7b8b712" providerId="ADAL" clId="{F0B755F1-A523-42BA-B414-4631ECB5A4DD}" dt="2024-04-26T21:24:50.172" v="1864" actId="478"/>
          <ac:picMkLst>
            <pc:docMk/>
            <pc:sldMk cId="798643494" sldId="264"/>
            <ac:picMk id="6" creationId="{0DC58B17-DFF1-635E-41A9-B146702BCE51}"/>
          </ac:picMkLst>
        </pc:picChg>
        <pc:picChg chg="ord">
          <ac:chgData name="Dias, William Derek Jardim" userId="694a663f-f67f-4684-953a-d4e4d7b8b712" providerId="ADAL" clId="{F0B755F1-A523-42BA-B414-4631ECB5A4DD}" dt="2024-04-25T21:53:17.488" v="1064" actId="167"/>
          <ac:picMkLst>
            <pc:docMk/>
            <pc:sldMk cId="798643494" sldId="264"/>
            <ac:picMk id="8" creationId="{B2823C02-D6B4-6643-12EF-3F1330EFEAE3}"/>
          </ac:picMkLst>
        </pc:picChg>
        <pc:picChg chg="add mod">
          <ac:chgData name="Dias, William Derek Jardim" userId="694a663f-f67f-4684-953a-d4e4d7b8b712" providerId="ADAL" clId="{F0B755F1-A523-42BA-B414-4631ECB5A4DD}" dt="2024-04-26T23:00:42.414" v="3498" actId="1036"/>
          <ac:picMkLst>
            <pc:docMk/>
            <pc:sldMk cId="798643494" sldId="264"/>
            <ac:picMk id="11" creationId="{F6C45329-2832-EA94-F498-87039B9713A7}"/>
          </ac:picMkLst>
        </pc:picChg>
      </pc:sldChg>
      <pc:sldChg chg="add del">
        <pc:chgData name="Dias, William Derek Jardim" userId="694a663f-f67f-4684-953a-d4e4d7b8b712" providerId="ADAL" clId="{F0B755F1-A523-42BA-B414-4631ECB5A4DD}" dt="2024-04-25T21:44:31.766" v="887" actId="47"/>
        <pc:sldMkLst>
          <pc:docMk/>
          <pc:sldMk cId="1407906487" sldId="264"/>
        </pc:sldMkLst>
      </pc:sldChg>
      <pc:sldChg chg="addSp delSp modSp add mod">
        <pc:chgData name="Dias, William Derek Jardim" userId="694a663f-f67f-4684-953a-d4e4d7b8b712" providerId="ADAL" clId="{F0B755F1-A523-42BA-B414-4631ECB5A4DD}" dt="2024-04-26T23:06:53.969" v="3641" actId="1036"/>
        <pc:sldMkLst>
          <pc:docMk/>
          <pc:sldMk cId="3480826436" sldId="265"/>
        </pc:sldMkLst>
        <pc:spChg chg="mod">
          <ac:chgData name="Dias, William Derek Jardim" userId="694a663f-f67f-4684-953a-d4e4d7b8b712" providerId="ADAL" clId="{F0B755F1-A523-42BA-B414-4631ECB5A4DD}" dt="2024-04-25T21:55:12.116" v="1116" actId="207"/>
          <ac:spMkLst>
            <pc:docMk/>
            <pc:sldMk cId="3480826436" sldId="265"/>
            <ac:spMk id="4" creationId="{A54EF190-C0D0-9C74-1F5D-BEF0B7DC62C2}"/>
          </ac:spMkLst>
        </pc:spChg>
        <pc:spChg chg="mod">
          <ac:chgData name="Dias, William Derek Jardim" userId="694a663f-f67f-4684-953a-d4e4d7b8b712" providerId="ADAL" clId="{F0B755F1-A523-42BA-B414-4631ECB5A4DD}" dt="2024-04-26T23:06:37.353" v="3615" actId="6549"/>
          <ac:spMkLst>
            <pc:docMk/>
            <pc:sldMk cId="3480826436" sldId="265"/>
            <ac:spMk id="7" creationId="{24B90C1D-FEF7-F3E7-6F7C-5B9F6CA67488}"/>
          </ac:spMkLst>
        </pc:spChg>
        <pc:spChg chg="del">
          <ac:chgData name="Dias, William Derek Jardim" userId="694a663f-f67f-4684-953a-d4e4d7b8b712" providerId="ADAL" clId="{F0B755F1-A523-42BA-B414-4631ECB5A4DD}" dt="2024-04-25T21:55:18.034" v="1117" actId="478"/>
          <ac:spMkLst>
            <pc:docMk/>
            <pc:sldMk cId="3480826436" sldId="265"/>
            <ac:spMk id="11" creationId="{0EB97B2E-5515-A161-BF65-78269503B3F0}"/>
          </ac:spMkLst>
        </pc:spChg>
        <pc:picChg chg="add mod">
          <ac:chgData name="Dias, William Derek Jardim" userId="694a663f-f67f-4684-953a-d4e4d7b8b712" providerId="ADAL" clId="{F0B755F1-A523-42BA-B414-4631ECB5A4DD}" dt="2024-04-26T23:06:53.969" v="3641" actId="1036"/>
          <ac:picMkLst>
            <pc:docMk/>
            <pc:sldMk cId="3480826436" sldId="265"/>
            <ac:picMk id="3" creationId="{ECA19746-9E0D-FCD2-D6A7-D88D576ED5B1}"/>
          </ac:picMkLst>
        </pc:picChg>
        <pc:picChg chg="del">
          <ac:chgData name="Dias, William Derek Jardim" userId="694a663f-f67f-4684-953a-d4e4d7b8b712" providerId="ADAL" clId="{F0B755F1-A523-42BA-B414-4631ECB5A4DD}" dt="2024-04-25T21:55:19.281" v="1118" actId="478"/>
          <ac:picMkLst>
            <pc:docMk/>
            <pc:sldMk cId="3480826436" sldId="265"/>
            <ac:picMk id="6" creationId="{0DC58B17-DFF1-635E-41A9-B146702BCE51}"/>
          </ac:picMkLst>
        </pc:picChg>
        <pc:picChg chg="ord">
          <ac:chgData name="Dias, William Derek Jardim" userId="694a663f-f67f-4684-953a-d4e4d7b8b712" providerId="ADAL" clId="{F0B755F1-A523-42BA-B414-4631ECB5A4DD}" dt="2024-04-25T22:32:21.150" v="1655" actId="167"/>
          <ac:picMkLst>
            <pc:docMk/>
            <pc:sldMk cId="3480826436" sldId="265"/>
            <ac:picMk id="8" creationId="{B2823C02-D6B4-6643-12EF-3F1330EFEAE3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2:14:54.380" v="3261"/>
        <pc:sldMkLst>
          <pc:docMk/>
          <pc:sldMk cId="573960979" sldId="266"/>
        </pc:sldMkLst>
        <pc:spChg chg="del">
          <ac:chgData name="Dias, William Derek Jardim" userId="694a663f-f67f-4684-953a-d4e4d7b8b712" providerId="ADAL" clId="{F0B755F1-A523-42BA-B414-4631ECB5A4DD}" dt="2024-04-26T21:20:32.038" v="1809" actId="478"/>
          <ac:spMkLst>
            <pc:docMk/>
            <pc:sldMk cId="573960979" sldId="266"/>
            <ac:spMk id="4" creationId="{A54EF190-C0D0-9C74-1F5D-BEF0B7DC62C2}"/>
          </ac:spMkLst>
        </pc:spChg>
        <pc:spChg chg="add mod">
          <ac:chgData name="Dias, William Derek Jardim" userId="694a663f-f67f-4684-953a-d4e4d7b8b712" providerId="ADAL" clId="{F0B755F1-A523-42BA-B414-4631ECB5A4DD}" dt="2024-04-26T22:14:54.380" v="3261"/>
          <ac:spMkLst>
            <pc:docMk/>
            <pc:sldMk cId="573960979" sldId="266"/>
            <ac:spMk id="6" creationId="{18BD6B10-D9F8-0987-9463-75A4884EB3DF}"/>
          </ac:spMkLst>
        </pc:spChg>
        <pc:spChg chg="mod">
          <ac:chgData name="Dias, William Derek Jardim" userId="694a663f-f67f-4684-953a-d4e4d7b8b712" providerId="ADAL" clId="{F0B755F1-A523-42BA-B414-4631ECB5A4DD}" dt="2024-04-26T22:06:06.488" v="2810" actId="6549"/>
          <ac:spMkLst>
            <pc:docMk/>
            <pc:sldMk cId="573960979" sldId="266"/>
            <ac:spMk id="7" creationId="{24B90C1D-FEF7-F3E7-6F7C-5B9F6CA67488}"/>
          </ac:spMkLst>
        </pc:spChg>
        <pc:picChg chg="del">
          <ac:chgData name="Dias, William Derek Jardim" userId="694a663f-f67f-4684-953a-d4e4d7b8b712" providerId="ADAL" clId="{F0B755F1-A523-42BA-B414-4631ECB5A4DD}" dt="2024-04-26T21:20:45.854" v="1836" actId="478"/>
          <ac:picMkLst>
            <pc:docMk/>
            <pc:sldMk cId="573960979" sldId="266"/>
            <ac:picMk id="3" creationId="{05388BD1-7AD0-D2B4-BB66-BDD846940DFA}"/>
          </ac:picMkLst>
        </pc:picChg>
        <pc:picChg chg="add del mod">
          <ac:chgData name="Dias, William Derek Jardim" userId="694a663f-f67f-4684-953a-d4e4d7b8b712" providerId="ADAL" clId="{F0B755F1-A523-42BA-B414-4631ECB5A4DD}" dt="2024-04-26T22:03:04.428" v="2594" actId="21"/>
          <ac:picMkLst>
            <pc:docMk/>
            <pc:sldMk cId="573960979" sldId="266"/>
            <ac:picMk id="5" creationId="{2B6964AF-0350-3322-03C9-3231C6F03E6A}"/>
          </ac:picMkLst>
        </pc:picChg>
        <pc:picChg chg="del">
          <ac:chgData name="Dias, William Derek Jardim" userId="694a663f-f67f-4684-953a-d4e4d7b8b712" providerId="ADAL" clId="{F0B755F1-A523-42BA-B414-4631ECB5A4DD}" dt="2024-04-26T21:20:33.668" v="1810" actId="478"/>
          <ac:picMkLst>
            <pc:docMk/>
            <pc:sldMk cId="573960979" sldId="266"/>
            <ac:picMk id="8" creationId="{B2823C02-D6B4-6643-12EF-3F1330EFEAE3}"/>
          </ac:picMkLst>
        </pc:picChg>
        <pc:picChg chg="add mod">
          <ac:chgData name="Dias, William Derek Jardim" userId="694a663f-f67f-4684-953a-d4e4d7b8b712" providerId="ADAL" clId="{F0B755F1-A523-42BA-B414-4631ECB5A4DD}" dt="2024-04-26T22:06:17.517" v="2811" actId="1076"/>
          <ac:picMkLst>
            <pc:docMk/>
            <pc:sldMk cId="573960979" sldId="266"/>
            <ac:picMk id="11" creationId="{05388BD1-7AD0-D2B4-BB66-BDD846940DFA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2:34:01.094" v="3369" actId="1036"/>
        <pc:sldMkLst>
          <pc:docMk/>
          <pc:sldMk cId="515679323" sldId="267"/>
        </pc:sldMkLst>
        <pc:spChg chg="del">
          <ac:chgData name="Dias, William Derek Jardim" userId="694a663f-f67f-4684-953a-d4e4d7b8b712" providerId="ADAL" clId="{F0B755F1-A523-42BA-B414-4631ECB5A4DD}" dt="2024-04-26T22:11:03.536" v="3164" actId="478"/>
          <ac:spMkLst>
            <pc:docMk/>
            <pc:sldMk cId="515679323" sldId="267"/>
            <ac:spMk id="4" creationId="{A54EF190-C0D0-9C74-1F5D-BEF0B7DC62C2}"/>
          </ac:spMkLst>
        </pc:spChg>
        <pc:spChg chg="add del mod">
          <ac:chgData name="Dias, William Derek Jardim" userId="694a663f-f67f-4684-953a-d4e4d7b8b712" providerId="ADAL" clId="{F0B755F1-A523-42BA-B414-4631ECB5A4DD}" dt="2024-04-26T22:32:07.349" v="3306"/>
          <ac:spMkLst>
            <pc:docMk/>
            <pc:sldMk cId="515679323" sldId="267"/>
            <ac:spMk id="7" creationId="{24B90C1D-FEF7-F3E7-6F7C-5B9F6CA67488}"/>
          </ac:spMkLst>
        </pc:spChg>
        <pc:picChg chg="del">
          <ac:chgData name="Dias, William Derek Jardim" userId="694a663f-f67f-4684-953a-d4e4d7b8b712" providerId="ADAL" clId="{F0B755F1-A523-42BA-B414-4631ECB5A4DD}" dt="2024-04-26T21:23:58.636" v="1855" actId="478"/>
          <ac:picMkLst>
            <pc:docMk/>
            <pc:sldMk cId="515679323" sldId="267"/>
            <ac:picMk id="3" creationId="{B0B9A1BC-32B4-C8A8-DA70-FFD91C9777BE}"/>
          </ac:picMkLst>
        </pc:picChg>
        <pc:picChg chg="add mod">
          <ac:chgData name="Dias, William Derek Jardim" userId="694a663f-f67f-4684-953a-d4e4d7b8b712" providerId="ADAL" clId="{F0B755F1-A523-42BA-B414-4631ECB5A4DD}" dt="2024-04-26T22:34:01.094" v="3369" actId="1036"/>
          <ac:picMkLst>
            <pc:docMk/>
            <pc:sldMk cId="515679323" sldId="267"/>
            <ac:picMk id="5" creationId="{103DBE0D-1D1C-89D7-F996-60BEF1A445B5}"/>
          </ac:picMkLst>
        </pc:picChg>
        <pc:picChg chg="del">
          <ac:chgData name="Dias, William Derek Jardim" userId="694a663f-f67f-4684-953a-d4e4d7b8b712" providerId="ADAL" clId="{F0B755F1-A523-42BA-B414-4631ECB5A4DD}" dt="2024-04-26T22:11:05.136" v="3165" actId="478"/>
          <ac:picMkLst>
            <pc:docMk/>
            <pc:sldMk cId="515679323" sldId="267"/>
            <ac:picMk id="8" creationId="{B2823C02-D6B4-6643-12EF-3F1330EFEAE3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3:08:18.287" v="3695" actId="1035"/>
        <pc:sldMkLst>
          <pc:docMk/>
          <pc:sldMk cId="218273502" sldId="268"/>
        </pc:sldMkLst>
        <pc:spChg chg="del">
          <ac:chgData name="Dias, William Derek Jardim" userId="694a663f-f67f-4684-953a-d4e4d7b8b712" providerId="ADAL" clId="{F0B755F1-A523-42BA-B414-4631ECB5A4DD}" dt="2024-04-26T23:07:09.249" v="3642" actId="478"/>
          <ac:spMkLst>
            <pc:docMk/>
            <pc:sldMk cId="218273502" sldId="268"/>
            <ac:spMk id="4" creationId="{A54EF190-C0D0-9C74-1F5D-BEF0B7DC62C2}"/>
          </ac:spMkLst>
        </pc:spChg>
        <pc:spChg chg="mod">
          <ac:chgData name="Dias, William Derek Jardim" userId="694a663f-f67f-4684-953a-d4e4d7b8b712" providerId="ADAL" clId="{F0B755F1-A523-42BA-B414-4631ECB5A4DD}" dt="2024-04-26T23:07:44.428" v="3680"/>
          <ac:spMkLst>
            <pc:docMk/>
            <pc:sldMk cId="218273502" sldId="268"/>
            <ac:spMk id="7" creationId="{24B90C1D-FEF7-F3E7-6F7C-5B9F6CA67488}"/>
          </ac:spMkLst>
        </pc:spChg>
        <pc:picChg chg="del">
          <ac:chgData name="Dias, William Derek Jardim" userId="694a663f-f67f-4684-953a-d4e4d7b8b712" providerId="ADAL" clId="{F0B755F1-A523-42BA-B414-4631ECB5A4DD}" dt="2024-04-26T21:27:02.477" v="1889" actId="478"/>
          <ac:picMkLst>
            <pc:docMk/>
            <pc:sldMk cId="218273502" sldId="268"/>
            <ac:picMk id="3" creationId="{ECA19746-9E0D-FCD2-D6A7-D88D576ED5B1}"/>
          </ac:picMkLst>
        </pc:picChg>
        <pc:picChg chg="add mod">
          <ac:chgData name="Dias, William Derek Jardim" userId="694a663f-f67f-4684-953a-d4e4d7b8b712" providerId="ADAL" clId="{F0B755F1-A523-42BA-B414-4631ECB5A4DD}" dt="2024-04-26T23:08:18.287" v="3695" actId="1035"/>
          <ac:picMkLst>
            <pc:docMk/>
            <pc:sldMk cId="218273502" sldId="268"/>
            <ac:picMk id="5" creationId="{08C3CB82-DC00-C542-B4D0-E6C24A35ED7C}"/>
          </ac:picMkLst>
        </pc:picChg>
        <pc:picChg chg="del">
          <ac:chgData name="Dias, William Derek Jardim" userId="694a663f-f67f-4684-953a-d4e4d7b8b712" providerId="ADAL" clId="{F0B755F1-A523-42BA-B414-4631ECB5A4DD}" dt="2024-04-26T23:07:12.416" v="3643" actId="478"/>
          <ac:picMkLst>
            <pc:docMk/>
            <pc:sldMk cId="218273502" sldId="268"/>
            <ac:picMk id="8" creationId="{B2823C02-D6B4-6643-12EF-3F1330EFEAE3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3:09:54.376" v="3736" actId="1037"/>
        <pc:sldMkLst>
          <pc:docMk/>
          <pc:sldMk cId="2150060581" sldId="269"/>
        </pc:sldMkLst>
        <pc:spChg chg="mod">
          <ac:chgData name="Dias, William Derek Jardim" userId="694a663f-f67f-4684-953a-d4e4d7b8b712" providerId="ADAL" clId="{F0B755F1-A523-42BA-B414-4631ECB5A4DD}" dt="2024-04-26T21:34:59.485" v="2152" actId="20577"/>
          <ac:spMkLst>
            <pc:docMk/>
            <pc:sldMk cId="2150060581" sldId="269"/>
            <ac:spMk id="4" creationId="{A54EF190-C0D0-9C74-1F5D-BEF0B7DC62C2}"/>
          </ac:spMkLst>
        </pc:spChg>
        <pc:spChg chg="add mod">
          <ac:chgData name="Dias, William Derek Jardim" userId="694a663f-f67f-4684-953a-d4e4d7b8b712" providerId="ADAL" clId="{F0B755F1-A523-42BA-B414-4631ECB5A4DD}" dt="2024-04-26T23:09:44.536" v="3715" actId="1038"/>
          <ac:spMkLst>
            <pc:docMk/>
            <pc:sldMk cId="2150060581" sldId="269"/>
            <ac:spMk id="6" creationId="{6C908BC7-3D51-FCBC-9E85-27162987D9C1}"/>
          </ac:spMkLst>
        </pc:spChg>
        <pc:spChg chg="mod">
          <ac:chgData name="Dias, William Derek Jardim" userId="694a663f-f67f-4684-953a-d4e4d7b8b712" providerId="ADAL" clId="{F0B755F1-A523-42BA-B414-4631ECB5A4DD}" dt="2024-04-26T21:52:47.178" v="2515" actId="20577"/>
          <ac:spMkLst>
            <pc:docMk/>
            <pc:sldMk cId="2150060581" sldId="269"/>
            <ac:spMk id="7" creationId="{24B90C1D-FEF7-F3E7-6F7C-5B9F6CA67488}"/>
          </ac:spMkLst>
        </pc:spChg>
        <pc:spChg chg="add mod">
          <ac:chgData name="Dias, William Derek Jardim" userId="694a663f-f67f-4684-953a-d4e4d7b8b712" providerId="ADAL" clId="{F0B755F1-A523-42BA-B414-4631ECB5A4DD}" dt="2024-04-26T23:09:54.376" v="3736" actId="1037"/>
          <ac:spMkLst>
            <pc:docMk/>
            <pc:sldMk cId="2150060581" sldId="269"/>
            <ac:spMk id="11" creationId="{F9EE34C5-8B42-5882-7464-60A038876E13}"/>
          </ac:spMkLst>
        </pc:spChg>
        <pc:picChg chg="add mod ord">
          <ac:chgData name="Dias, William Derek Jardim" userId="694a663f-f67f-4684-953a-d4e4d7b8b712" providerId="ADAL" clId="{F0B755F1-A523-42BA-B414-4631ECB5A4DD}" dt="2024-04-26T23:09:35.660" v="3698" actId="1076"/>
          <ac:picMkLst>
            <pc:docMk/>
            <pc:sldMk cId="2150060581" sldId="269"/>
            <ac:picMk id="3" creationId="{5CFAC635-6910-9F7D-D447-14F0592A2B73}"/>
          </ac:picMkLst>
        </pc:picChg>
        <pc:picChg chg="del">
          <ac:chgData name="Dias, William Derek Jardim" userId="694a663f-f67f-4684-953a-d4e4d7b8b712" providerId="ADAL" clId="{F0B755F1-A523-42BA-B414-4631ECB5A4DD}" dt="2024-04-26T21:37:10.559" v="2218" actId="478"/>
          <ac:picMkLst>
            <pc:docMk/>
            <pc:sldMk cId="2150060581" sldId="269"/>
            <ac:picMk id="5" creationId="{08C3CB82-DC00-C542-B4D0-E6C24A35ED7C}"/>
          </ac:picMkLst>
        </pc:picChg>
      </pc:sldChg>
      <pc:sldChg chg="addSp delSp modSp add mod">
        <pc:chgData name="Dias, William Derek Jardim" userId="694a663f-f67f-4684-953a-d4e4d7b8b712" providerId="ADAL" clId="{F0B755F1-A523-42BA-B414-4631ECB5A4DD}" dt="2024-04-26T23:02:55.263" v="3563" actId="1035"/>
        <pc:sldMkLst>
          <pc:docMk/>
          <pc:sldMk cId="2204446418" sldId="270"/>
        </pc:sldMkLst>
        <pc:spChg chg="del">
          <ac:chgData name="Dias, William Derek Jardim" userId="694a663f-f67f-4684-953a-d4e4d7b8b712" providerId="ADAL" clId="{F0B755F1-A523-42BA-B414-4631ECB5A4DD}" dt="2024-04-26T23:00:55.170" v="3500" actId="478"/>
          <ac:spMkLst>
            <pc:docMk/>
            <pc:sldMk cId="2204446418" sldId="270"/>
            <ac:spMk id="4" creationId="{A54EF190-C0D0-9C74-1F5D-BEF0B7DC62C2}"/>
          </ac:spMkLst>
        </pc:spChg>
        <pc:spChg chg="mod">
          <ac:chgData name="Dias, William Derek Jardim" userId="694a663f-f67f-4684-953a-d4e4d7b8b712" providerId="ADAL" clId="{F0B755F1-A523-42BA-B414-4631ECB5A4DD}" dt="2024-04-26T23:02:29.018" v="3536" actId="20577"/>
          <ac:spMkLst>
            <pc:docMk/>
            <pc:sldMk cId="2204446418" sldId="270"/>
            <ac:spMk id="7" creationId="{24B90C1D-FEF7-F3E7-6F7C-5B9F6CA67488}"/>
          </ac:spMkLst>
        </pc:spChg>
        <pc:picChg chg="add del mod">
          <ac:chgData name="Dias, William Derek Jardim" userId="694a663f-f67f-4684-953a-d4e4d7b8b712" providerId="ADAL" clId="{F0B755F1-A523-42BA-B414-4631ECB5A4DD}" dt="2024-04-26T23:02:55.263" v="3563" actId="1035"/>
          <ac:picMkLst>
            <pc:docMk/>
            <pc:sldMk cId="2204446418" sldId="270"/>
            <ac:picMk id="3" creationId="{09EA65CA-FBFD-E63F-3A48-6BCA80237693}"/>
          </ac:picMkLst>
        </pc:picChg>
        <pc:picChg chg="del">
          <ac:chgData name="Dias, William Derek Jardim" userId="694a663f-f67f-4684-953a-d4e4d7b8b712" providerId="ADAL" clId="{F0B755F1-A523-42BA-B414-4631ECB5A4DD}" dt="2024-04-26T23:00:50.967" v="3499" actId="478"/>
          <ac:picMkLst>
            <pc:docMk/>
            <pc:sldMk cId="2204446418" sldId="270"/>
            <ac:picMk id="8" creationId="{B2823C02-D6B4-6643-12EF-3F1330EFEA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97206-B3C2-4046-A188-26CB97EB432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BBF7-6DD5-4F89-A3C5-161F2611D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121-84D4-4590-B001-FAC732CDB48C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B6C9-0764-415B-B1B7-3908B9405663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2B2C-F2F1-4A4F-885C-189DA6F236C9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3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7425-2D69-4E78-B759-668C7AFB926E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D950-CA48-42DC-BF11-3E74C1374936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1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C978-98AC-4A57-ABF7-858F505B143B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C1FD-74FF-4B17-B76E-730558D190D4}" type="datetime1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7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73E6-A0D8-4B58-8B89-8561F1EBCBC5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3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4750-E0A6-41F1-9088-F68B648C01FE}" type="datetime1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2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2F68-4D9E-402F-94CA-F9AACD8E2A1C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D82CB-6726-4A3A-A6AC-F535FD27BDDD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92B55-B80A-4C60-800A-EB51CAE7D693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F7FF8-839B-48FB-8D2A-6AEF0302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factoring.guru/pt-br/design-patterns/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pt-br/design-patterns/java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illdkdevj" TargetMode="External"/><Relationship Id="rId5" Type="http://schemas.openxmlformats.org/officeDocument/2006/relationships/hyperlink" Target="https://www.linkedin.com/in/william-derek-dias/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coon in a garment holding a light saber&#10;&#10;Description automatically generated">
            <a:extLst>
              <a:ext uri="{FF2B5EF4-FFF2-40B4-BE49-F238E27FC236}">
                <a16:creationId xmlns:a16="http://schemas.microsoft.com/office/drawing/2014/main" id="{CAA45B2E-2B72-76EB-ABEA-A6B4EA34F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313"/>
            <a:ext cx="6858000" cy="88174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DB2F2-7724-99DD-1543-C9C307EB6CFC}"/>
              </a:ext>
            </a:extLst>
          </p:cNvPr>
          <p:cNvSpPr/>
          <p:nvPr/>
        </p:nvSpPr>
        <p:spPr>
          <a:xfrm>
            <a:off x="1" y="0"/>
            <a:ext cx="6857999" cy="327313"/>
          </a:xfrm>
          <a:prstGeom prst="rect">
            <a:avLst/>
          </a:prstGeom>
          <a:gradFill>
            <a:gsLst>
              <a:gs pos="55000">
                <a:srgbClr val="3286C8"/>
              </a:gs>
              <a:gs pos="44000">
                <a:srgbClr val="2E66AD"/>
              </a:gs>
              <a:gs pos="0">
                <a:srgbClr val="18192E"/>
              </a:gs>
              <a:gs pos="50000">
                <a:srgbClr val="B7FBFC"/>
              </a:gs>
              <a:gs pos="100000">
                <a:srgbClr val="2B24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69C6F6-36E1-A7AE-6296-F1758B71BF20}"/>
              </a:ext>
            </a:extLst>
          </p:cNvPr>
          <p:cNvSpPr/>
          <p:nvPr/>
        </p:nvSpPr>
        <p:spPr>
          <a:xfrm>
            <a:off x="0" y="8446576"/>
            <a:ext cx="6858000" cy="1906291"/>
          </a:xfrm>
          <a:prstGeom prst="roundRect">
            <a:avLst/>
          </a:prstGeom>
          <a:gradFill flip="none" rotWithShape="1">
            <a:gsLst>
              <a:gs pos="0">
                <a:srgbClr val="29365D"/>
              </a:gs>
              <a:gs pos="0">
                <a:srgbClr val="1E1522"/>
              </a:gs>
              <a:gs pos="70000">
                <a:srgbClr val="3335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60870-5CA2-6176-0B04-76DD91F64CE7}"/>
              </a:ext>
            </a:extLst>
          </p:cNvPr>
          <p:cNvSpPr txBox="1"/>
          <p:nvPr/>
        </p:nvSpPr>
        <p:spPr>
          <a:xfrm>
            <a:off x="402955" y="265316"/>
            <a:ext cx="6113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O DESPERTAR DO CÓDIGO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C9EC-D605-520C-66E4-3D9E7030EC4C}"/>
              </a:ext>
            </a:extLst>
          </p:cNvPr>
          <p:cNvSpPr txBox="1"/>
          <p:nvPr/>
        </p:nvSpPr>
        <p:spPr>
          <a:xfrm>
            <a:off x="678761" y="8509006"/>
            <a:ext cx="54966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MESTRES DOS PATTERNS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EM JAVA</a:t>
            </a:r>
          </a:p>
        </p:txBody>
      </p:sp>
    </p:spTree>
    <p:extLst>
      <p:ext uri="{BB962C8B-B14F-4D97-AF65-F5344CB8AC3E}">
        <p14:creationId xmlns:p14="http://schemas.microsoft.com/office/powerpoint/2010/main" val="411350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615840"/>
            <a:ext cx="59823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Em suma, o </a:t>
            </a:r>
            <a:r>
              <a:rPr lang="pt-BR" sz="2000" b="0" i="0" dirty="0" err="1">
                <a:effectLst/>
                <a:latin typeface="+mj-lt"/>
              </a:rPr>
              <a:t>Strategy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permite definir um conjunto de algoritmos, encapsular cada algoritmo e fornecer uma forma de trocar dinamicamente entre esses algoritmos. Isso é útil quando queremos que um objeto possa alterar seu comportamento durante a execução sem modificar sua estrutura. 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b="0" i="0" dirty="0">
                <a:effectLst/>
                <a:latin typeface="+mj-lt"/>
              </a:rPr>
              <a:t>O padrão </a:t>
            </a:r>
            <a:r>
              <a:rPr lang="pt-BR" sz="2000" b="0" i="0" dirty="0" err="1">
                <a:effectLst/>
                <a:latin typeface="+mj-lt"/>
              </a:rPr>
              <a:t>Strategy</a:t>
            </a:r>
            <a:r>
              <a:rPr lang="pt-BR" sz="2000" b="0" i="0" dirty="0">
                <a:effectLst/>
                <a:latin typeface="+mj-lt"/>
              </a:rPr>
              <a:t> é frequentemente usado em situações onde diferentes estratégias podem ser aplicadas a um objeto e a escolha da estratégia pode variar dinamicamente..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EA65CA-FBFD-E63F-3A48-6BCA8023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741" y="3816522"/>
            <a:ext cx="7921481" cy="49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5001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05 Decorator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Decorator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é usado para adicionar funcionalidades a um objeto dinamicamente, sem modificar sua estrutura. Isso é útil quando precisamos estender o comportamento de objetos de um </a:t>
            </a:r>
            <a:r>
              <a:rPr lang="pt-BR" sz="2000" dirty="0">
                <a:latin typeface="+mj-lt"/>
              </a:rPr>
              <a:t>Sistema Legado, sem precisar modifica-los e implementando novas funcionalidades</a:t>
            </a:r>
            <a:r>
              <a:rPr lang="pt-BR" sz="2000" b="0" i="0" dirty="0">
                <a:effectLst/>
                <a:latin typeface="+mj-lt"/>
              </a:rPr>
              <a:t> de forma flexível.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dirty="0">
                <a:latin typeface="+mj-lt"/>
              </a:rPr>
              <a:t>O exemplo a seguir demonstra como adicionar responsabilidades adicionais a um objeto de forma dinâmica, sem alterar sua estrutura básica.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A19746-9E0D-FCD2-D6A7-D88D576E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4" y="4545281"/>
            <a:ext cx="5368331" cy="40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662340"/>
            <a:ext cx="5982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Decorator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permite adicionar comportamentos ou funcionalidades extras a um objeto de forma dinâmica, mantendo a flexibilidade e a coesão do código. Isso é útil quando temos múltiplas variações de um objeto e queremos adicionar funcionalidades específicas a cada variação sem criar subclasses excessivas ou modificar diretamente a classe base. O padrão </a:t>
            </a:r>
            <a:r>
              <a:rPr lang="pt-BR" sz="2000" b="0" i="0" dirty="0" err="1">
                <a:effectLst/>
                <a:latin typeface="+mj-lt"/>
              </a:rPr>
              <a:t>Decorator</a:t>
            </a:r>
            <a:r>
              <a:rPr lang="pt-BR" sz="2000" b="0" i="0" dirty="0">
                <a:effectLst/>
                <a:latin typeface="+mj-lt"/>
              </a:rPr>
              <a:t> é comumente utilizado em cenários onde a composição de comportamentos é preferível à herança de classes.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C3CB82-DC00-C542-B4D0-E6C24A35E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" y="4028561"/>
            <a:ext cx="6036031" cy="45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AC635-6910-9F7D-D447-14F0592A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8" y="6540740"/>
            <a:ext cx="4756184" cy="2640657"/>
          </a:xfrm>
          <a:prstGeom prst="rect">
            <a:avLst/>
          </a:prstGeom>
        </p:spPr>
      </p:pic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06 </a:t>
            </a:r>
            <a:r>
              <a:rPr lang="en-US" sz="4400" dirty="0" err="1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Conclusão</a:t>
            </a:r>
            <a:endParaRPr lang="en-US" sz="4400" dirty="0">
              <a:gradFill>
                <a:gsLst>
                  <a:gs pos="0">
                    <a:srgbClr val="29365D"/>
                  </a:gs>
                  <a:gs pos="0">
                    <a:srgbClr val="FF0000"/>
                  </a:gs>
                  <a:gs pos="47000">
                    <a:srgbClr val="FF7C80"/>
                  </a:gs>
                  <a:gs pos="100000">
                    <a:srgbClr val="FF0000"/>
                  </a:gs>
                </a:gsLst>
                <a:lin ang="162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+mj-lt"/>
              </a:rPr>
              <a:t>Esses padrões foram escolhidos por serem fundamentais no desenvolvimento de software orientado a objetos, oferecendo soluções eficientes e eficazes para problemas comuns de design e arquitetura. Ao compreender e aplicar esses padrões em seus projetos, você estará construindo sistemas mais flexíveis, modulares e de fácil manutenção.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b="0" i="0" dirty="0">
                <a:effectLst/>
                <a:latin typeface="+mj-lt"/>
              </a:rPr>
              <a:t>Existem inúmeros outros Designer </a:t>
            </a:r>
            <a:r>
              <a:rPr lang="pt-BR" sz="2000" b="0" i="0" dirty="0" err="1">
                <a:effectLst/>
                <a:latin typeface="+mj-lt"/>
              </a:rPr>
              <a:t>Patterns</a:t>
            </a:r>
            <a:r>
              <a:rPr lang="pt-BR" sz="2000" b="0" i="0" dirty="0">
                <a:effectLst/>
                <a:latin typeface="+mj-lt"/>
              </a:rPr>
              <a:t> que se complementam para estruturar a arquitetura, não só com Java. Ao compreender e aplicar esses padrões em seu código, você construirá sistemas mais robustos, flexíveis e de fácil manutenção. Para conhecer mais, acesse o site </a:t>
            </a:r>
            <a:r>
              <a:rPr lang="pt-BR" sz="2000" dirty="0">
                <a:latin typeface="+mj-lt"/>
                <a:hlinkClick r:id="rId4"/>
              </a:rPr>
              <a:t>Refactoring Guru </a:t>
            </a:r>
            <a:r>
              <a:rPr lang="pt-BR" sz="2000" b="0" i="0" dirty="0">
                <a:effectLst/>
                <a:latin typeface="+mj-lt"/>
              </a:rPr>
              <a:t>para conhecê-los.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08BC7-3D51-FCBC-9E85-27162987D9C1}"/>
              </a:ext>
            </a:extLst>
          </p:cNvPr>
          <p:cNvSpPr/>
          <p:nvPr/>
        </p:nvSpPr>
        <p:spPr>
          <a:xfrm>
            <a:off x="5000219" y="6574007"/>
            <a:ext cx="744583" cy="27441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E34C5-8B42-5882-7464-60A038876E13}"/>
              </a:ext>
            </a:extLst>
          </p:cNvPr>
          <p:cNvSpPr/>
          <p:nvPr/>
        </p:nvSpPr>
        <p:spPr>
          <a:xfrm>
            <a:off x="1194819" y="8816833"/>
            <a:ext cx="679268" cy="30044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6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accoon wearing a cape and holding a light saber&#10;&#10;Description automatically generated">
            <a:extLst>
              <a:ext uri="{FF2B5EF4-FFF2-40B4-BE49-F238E27FC236}">
                <a16:creationId xmlns:a16="http://schemas.microsoft.com/office/drawing/2014/main" id="{E28C9BD7-1490-74DF-D14B-2F1E5E8B6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01"/>
            <a:ext cx="6858000" cy="3918857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69C6F6-36E1-A7AE-6296-F1758B71BF20}"/>
              </a:ext>
            </a:extLst>
          </p:cNvPr>
          <p:cNvSpPr/>
          <p:nvPr/>
        </p:nvSpPr>
        <p:spPr>
          <a:xfrm>
            <a:off x="0" y="4541011"/>
            <a:ext cx="6858000" cy="1053877"/>
          </a:xfrm>
          <a:prstGeom prst="roundRect">
            <a:avLst/>
          </a:prstGeom>
          <a:solidFill>
            <a:srgbClr val="272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OBRIGADO!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36273A-38FD-F655-3902-F6D24984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3E001-8BA4-588F-B24E-C6C6F7CB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76B00-BA55-DAB6-DA1F-BE840EBDE004}"/>
              </a:ext>
            </a:extLst>
          </p:cNvPr>
          <p:cNvSpPr txBox="1"/>
          <p:nvPr/>
        </p:nvSpPr>
        <p:spPr>
          <a:xfrm>
            <a:off x="418455" y="5670011"/>
            <a:ext cx="5982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+mj-lt"/>
              </a:rPr>
              <a:t>Obrigado por ter chegado até aqui e espero que tenha gostado do conteúdo. </a:t>
            </a:r>
            <a:r>
              <a:rPr lang="pt-BR" sz="2000" b="0" i="0" dirty="0">
                <a:effectLst/>
                <a:latin typeface="+mj-lt"/>
              </a:rPr>
              <a:t>Experimente e aprofunde seu conhecimento nesta fascinante área da programação!.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dirty="0">
                <a:latin typeface="+mj-lt"/>
              </a:rPr>
              <a:t>Este ebook foi produzido com referência do </a:t>
            </a:r>
            <a:r>
              <a:rPr lang="pt-BR" sz="2000" dirty="0">
                <a:latin typeface="+mj-lt"/>
                <a:hlinkClick r:id="rId3"/>
              </a:rPr>
              <a:t>Refactoring Guru</a:t>
            </a:r>
            <a:r>
              <a:rPr lang="pt-BR" sz="2000" dirty="0">
                <a:latin typeface="+mj-lt"/>
              </a:rPr>
              <a:t>, em conjunto com ferramentas de IA</a:t>
            </a:r>
            <a:r>
              <a:rPr lang="pt-BR" sz="2000" b="0" i="0" dirty="0">
                <a:effectLst/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D5A93A-81E1-9FF8-A487-5EA7BD90E4B5}"/>
              </a:ext>
            </a:extLst>
          </p:cNvPr>
          <p:cNvSpPr/>
          <p:nvPr/>
        </p:nvSpPr>
        <p:spPr>
          <a:xfrm>
            <a:off x="508000" y="7844970"/>
            <a:ext cx="5878513" cy="120579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CBB76-153F-ACDA-A15C-A540E93E0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69" y="7883070"/>
            <a:ext cx="932366" cy="1075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53003B-BA2C-D6F1-25B8-2951405AEBB7}"/>
              </a:ext>
            </a:extLst>
          </p:cNvPr>
          <p:cNvSpPr txBox="1"/>
          <p:nvPr/>
        </p:nvSpPr>
        <p:spPr>
          <a:xfrm>
            <a:off x="1981200" y="791886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Autor</a:t>
            </a:r>
          </a:p>
        </p:txBody>
      </p:sp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2A464DB5-92B5-C802-D5B1-DAC3D1307259}"/>
              </a:ext>
            </a:extLst>
          </p:cNvPr>
          <p:cNvSpPr/>
          <p:nvPr/>
        </p:nvSpPr>
        <p:spPr>
          <a:xfrm>
            <a:off x="1952334" y="8335929"/>
            <a:ext cx="994066" cy="550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LinkedIn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557A6319-5109-6502-DA4A-8662C472FD1E}"/>
              </a:ext>
            </a:extLst>
          </p:cNvPr>
          <p:cNvSpPr/>
          <p:nvPr/>
        </p:nvSpPr>
        <p:spPr>
          <a:xfrm>
            <a:off x="3081338" y="8335928"/>
            <a:ext cx="864339" cy="550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DEE565-9394-C7D2-3A1F-DDDCD0534066}"/>
              </a:ext>
            </a:extLst>
          </p:cNvPr>
          <p:cNvCxnSpPr>
            <a:cxnSpLocks/>
          </p:cNvCxnSpPr>
          <p:nvPr/>
        </p:nvCxnSpPr>
        <p:spPr>
          <a:xfrm>
            <a:off x="3035300" y="8467270"/>
            <a:ext cx="0" cy="304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8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accoon in a garment holding a light saber&#10;&#10;Description automatically generated">
            <a:extLst>
              <a:ext uri="{FF2B5EF4-FFF2-40B4-BE49-F238E27FC236}">
                <a16:creationId xmlns:a16="http://schemas.microsoft.com/office/drawing/2014/main" id="{8646A11F-C6CB-8A47-2BEB-405CE195F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92" y="-113285"/>
            <a:ext cx="8092124" cy="1040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316F3-7F99-892F-459B-3C6685303630}"/>
              </a:ext>
            </a:extLst>
          </p:cNvPr>
          <p:cNvSpPr txBox="1"/>
          <p:nvPr/>
        </p:nvSpPr>
        <p:spPr>
          <a:xfrm>
            <a:off x="2526220" y="371960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gradFill flip="none" rotWithShape="1">
                  <a:gsLst>
                    <a:gs pos="9000">
                      <a:srgbClr val="FF0000"/>
                    </a:gs>
                    <a:gs pos="50000">
                      <a:srgbClr val="FF7C80"/>
                    </a:gs>
                    <a:gs pos="91000">
                      <a:srgbClr val="FF0000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ÍNDICE</a:t>
            </a:r>
          </a:p>
        </p:txBody>
      </p:sp>
      <p:pic>
        <p:nvPicPr>
          <p:cNvPr id="12" name="Picture 11" descr="A close up of a light saber&#10;&#10;Description automatically generated">
            <a:extLst>
              <a:ext uri="{FF2B5EF4-FFF2-40B4-BE49-F238E27FC236}">
                <a16:creationId xmlns:a16="http://schemas.microsoft.com/office/drawing/2014/main" id="{0BF43B6D-48CC-1694-8EC6-86633ABAC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115492" y="-257031"/>
            <a:ext cx="6858000" cy="3095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9C625-BE5D-8623-851A-1F241D174CAF}"/>
              </a:ext>
            </a:extLst>
          </p:cNvPr>
          <p:cNvSpPr txBox="1"/>
          <p:nvPr/>
        </p:nvSpPr>
        <p:spPr>
          <a:xfrm>
            <a:off x="398756" y="1848459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B8BBC-34E3-7AA1-85F4-0C5B9E1679C2}"/>
              </a:ext>
            </a:extLst>
          </p:cNvPr>
          <p:cNvSpPr txBox="1"/>
          <p:nvPr/>
        </p:nvSpPr>
        <p:spPr>
          <a:xfrm>
            <a:off x="644077" y="222602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2C27F-55A3-E06C-3B42-4D7B0BA821FE}"/>
              </a:ext>
            </a:extLst>
          </p:cNvPr>
          <p:cNvSpPr txBox="1"/>
          <p:nvPr/>
        </p:nvSpPr>
        <p:spPr>
          <a:xfrm>
            <a:off x="427172" y="3097089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4466E-173E-A886-68C4-30A670E4B42D}"/>
              </a:ext>
            </a:extLst>
          </p:cNvPr>
          <p:cNvSpPr txBox="1"/>
          <p:nvPr/>
        </p:nvSpPr>
        <p:spPr>
          <a:xfrm>
            <a:off x="672493" y="347465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E835E-D14A-5202-5739-AEA501260009}"/>
              </a:ext>
            </a:extLst>
          </p:cNvPr>
          <p:cNvSpPr txBox="1"/>
          <p:nvPr/>
        </p:nvSpPr>
        <p:spPr>
          <a:xfrm>
            <a:off x="442670" y="43679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0FCF0-ABB4-A558-1032-C1F3D48E4416}"/>
              </a:ext>
            </a:extLst>
          </p:cNvPr>
          <p:cNvSpPr txBox="1"/>
          <p:nvPr/>
        </p:nvSpPr>
        <p:spPr>
          <a:xfrm>
            <a:off x="687991" y="4745511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A79A8-D597-9158-27FB-4CBB7C6BD411}"/>
              </a:ext>
            </a:extLst>
          </p:cNvPr>
          <p:cNvSpPr txBox="1"/>
          <p:nvPr/>
        </p:nvSpPr>
        <p:spPr>
          <a:xfrm>
            <a:off x="502082" y="565172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96C4C-9E60-46BD-B91F-5806247EF453}"/>
              </a:ext>
            </a:extLst>
          </p:cNvPr>
          <p:cNvSpPr txBox="1"/>
          <p:nvPr/>
        </p:nvSpPr>
        <p:spPr>
          <a:xfrm>
            <a:off x="747403" y="6029296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DD10D-022F-49CD-7FB1-4BF94EA10623}"/>
              </a:ext>
            </a:extLst>
          </p:cNvPr>
          <p:cNvSpPr txBox="1"/>
          <p:nvPr/>
        </p:nvSpPr>
        <p:spPr>
          <a:xfrm>
            <a:off x="486584" y="696907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D044E-E2DF-C9F9-CA41-78D4083D1B67}"/>
              </a:ext>
            </a:extLst>
          </p:cNvPr>
          <p:cNvSpPr txBox="1"/>
          <p:nvPr/>
        </p:nvSpPr>
        <p:spPr>
          <a:xfrm>
            <a:off x="731905" y="734664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10455-7DFF-F559-AF21-86D19EC52D3D}"/>
              </a:ext>
            </a:extLst>
          </p:cNvPr>
          <p:cNvSpPr txBox="1"/>
          <p:nvPr/>
        </p:nvSpPr>
        <p:spPr>
          <a:xfrm>
            <a:off x="1897946" y="2121626"/>
            <a:ext cx="2306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Singleton 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8F7F61-EA2C-CE90-F1FE-46306327991D}"/>
              </a:ext>
            </a:extLst>
          </p:cNvPr>
          <p:cNvSpPr txBox="1"/>
          <p:nvPr/>
        </p:nvSpPr>
        <p:spPr>
          <a:xfrm>
            <a:off x="1957358" y="3437868"/>
            <a:ext cx="206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Factory Pattern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AC076-F7B0-4EF6-E65C-6933B4EFE160}"/>
              </a:ext>
            </a:extLst>
          </p:cNvPr>
          <p:cNvSpPr txBox="1"/>
          <p:nvPr/>
        </p:nvSpPr>
        <p:spPr>
          <a:xfrm>
            <a:off x="1993434" y="4585993"/>
            <a:ext cx="22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Observer Pattern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15E45-C56A-8CB6-9F72-97BCE9B96929}"/>
              </a:ext>
            </a:extLst>
          </p:cNvPr>
          <p:cNvSpPr txBox="1"/>
          <p:nvPr/>
        </p:nvSpPr>
        <p:spPr>
          <a:xfrm>
            <a:off x="1987122" y="5843827"/>
            <a:ext cx="217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Strategy Pattern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169B3-4019-792A-B015-63285749C075}"/>
              </a:ext>
            </a:extLst>
          </p:cNvPr>
          <p:cNvSpPr txBox="1"/>
          <p:nvPr/>
        </p:nvSpPr>
        <p:spPr>
          <a:xfrm>
            <a:off x="1985774" y="7186435"/>
            <a:ext cx="239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Decorator Pattern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A709AD8-D464-87EF-8C27-875DF85A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01C6F-EE23-C218-A472-FF240B6EE62B}"/>
              </a:ext>
            </a:extLst>
          </p:cNvPr>
          <p:cNvSpPr txBox="1"/>
          <p:nvPr/>
        </p:nvSpPr>
        <p:spPr>
          <a:xfrm>
            <a:off x="484004" y="819085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Capitulo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F856A-42CE-C074-7AA1-97391CB90C29}"/>
              </a:ext>
            </a:extLst>
          </p:cNvPr>
          <p:cNvSpPr txBox="1"/>
          <p:nvPr/>
        </p:nvSpPr>
        <p:spPr>
          <a:xfrm>
            <a:off x="729325" y="856842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gradFill>
                  <a:gsLst>
                    <a:gs pos="15000">
                      <a:srgbClr val="FF0000"/>
                    </a:gs>
                    <a:gs pos="50000">
                      <a:srgbClr val="FF7C80"/>
                    </a:gs>
                    <a:gs pos="86000">
                      <a:srgbClr val="FF0000"/>
                    </a:gs>
                  </a:gsLst>
                  <a:lin ang="16200000" scaled="1"/>
                </a:gradFill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17B2A-B493-F99F-1642-D3591F5D1786}"/>
              </a:ext>
            </a:extLst>
          </p:cNvPr>
          <p:cNvSpPr txBox="1"/>
          <p:nvPr/>
        </p:nvSpPr>
        <p:spPr>
          <a:xfrm>
            <a:off x="1983194" y="8408214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Conclusão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49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2643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Bem</a:t>
            </a:r>
            <a:r>
              <a:rPr lang="en-US" sz="4400" dirty="0">
                <a:gradFill flip="none" rotWithShape="1"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Vindo</a:t>
            </a:r>
            <a:endParaRPr lang="en-US" sz="4400" dirty="0">
              <a:gradFill flip="none" rotWithShape="1">
                <a:gsLst>
                  <a:gs pos="0">
                    <a:srgbClr val="29365D"/>
                  </a:gs>
                  <a:gs pos="0">
                    <a:srgbClr val="FF0000"/>
                  </a:gs>
                  <a:gs pos="47000">
                    <a:srgbClr val="FF7C80"/>
                  </a:gs>
                  <a:gs pos="100000">
                    <a:srgbClr val="FF0000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pic>
        <p:nvPicPr>
          <p:cNvPr id="6" name="Picture 5" descr="A cartoon of people working on a coffee machine&#10;&#10;Description automatically generated">
            <a:extLst>
              <a:ext uri="{FF2B5EF4-FFF2-40B4-BE49-F238E27FC236}">
                <a16:creationId xmlns:a16="http://schemas.microsoft.com/office/drawing/2014/main" id="{0DC58B17-DFF1-635E-41A9-B146702BC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14" y="5990741"/>
            <a:ext cx="4286571" cy="2679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Seja bem-vindo ao mundo dos Designer </a:t>
            </a:r>
            <a:r>
              <a:rPr lang="pt-BR" sz="2000" b="0" i="0" dirty="0" err="1">
                <a:effectLst/>
                <a:latin typeface="+mj-lt"/>
              </a:rPr>
              <a:t>Patterns</a:t>
            </a:r>
            <a:r>
              <a:rPr lang="pt-BR" sz="2000" b="0" i="0" dirty="0">
                <a:effectLst/>
                <a:latin typeface="+mj-lt"/>
              </a:rPr>
              <a:t> em Java! Neste ebook, vamos explorar alguns dos principais padrões utilizados na arquitetura de software, com exemplos claros e simples para que seja de fácil entendimento.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97B2E-5515-A161-BF65-78269503B3F0}"/>
              </a:ext>
            </a:extLst>
          </p:cNvPr>
          <p:cNvSpPr txBox="1"/>
          <p:nvPr/>
        </p:nvSpPr>
        <p:spPr>
          <a:xfrm>
            <a:off x="437827" y="3638621"/>
            <a:ext cx="5982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+mj-lt"/>
              </a:rPr>
              <a:t>Existem muitos padrões de design, mas alguns são mais amplamente reconhecidos e utilizados na prática de desenvolvimento de software. Os padrões selecionados neste ebook foram escolhidos por sua relevância e aplicabilidade em diferentes cenários de desenvolvimento na linguagem Java.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568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48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01 Singleton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Singleton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é utilizado quando queremos garantir que uma classe tenha apenas uma instância e fornecer um ponto de acesso global a essa instância. É comumente usados em situações em que precisamos de um único objeto para coordenar ações em todo o sistema, como gerenciadores de conexão, caches ou configurações globais. 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718A2D-73A5-3142-2CB4-E6158CF43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8" y="4563761"/>
            <a:ext cx="5083444" cy="27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4378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02 Factory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Factory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é usado quando queremos criar objetos sem expor a lógica de criação diretamente ao cliente. Isso ajuda a encapsular a criação de objetos e a tornar o código mais flexível para futuras mudanças.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6964AF-0350-3322-03C9-3231C6F03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0" y="3461551"/>
            <a:ext cx="5359219" cy="41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670306"/>
            <a:ext cx="5982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Aqui temos um exemplo, na qual temos um método declarado em uma interface, onde existem duas classes que a implementam, cada uma sobrescrevendo a lógica do método conforme sua necessidade.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D6B10-D9F8-0987-9463-75A4884EB3DF}"/>
              </a:ext>
            </a:extLst>
          </p:cNvPr>
          <p:cNvSpPr txBox="1"/>
          <p:nvPr/>
        </p:nvSpPr>
        <p:spPr>
          <a:xfrm>
            <a:off x="418455" y="5595067"/>
            <a:ext cx="5982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Agora temos um serviço que necessita retornar uma instância de uma lógica específica. Desta forma, ela passa como parâmetro qual é o tipo de instância que necessita. Assim o serviço retorna a instância esperada sem a necessidade de o cliente saber como a lógica é implementada. Isso ajuda a tornar o código mais flexível, fácil de manter e facilita futuras extensões, especialmente em cenários onde a lógica de criação de objetos pode ser complexa ou variável.</a:t>
            </a:r>
            <a:endParaRPr lang="en-US" sz="2000" dirty="0">
              <a:latin typeface="+mj-lt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5388BD1-7AD0-D2B4-BB66-BDD84694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1" y="2300066"/>
            <a:ext cx="5501898" cy="29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4787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03 Observer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Observer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é útil quando um objeto precisa notificar outros objetos sobre mudanças de estado. É comumente usados em interfaces gráficas e sistemas de eventos.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dirty="0">
                <a:latin typeface="+mj-lt"/>
              </a:rPr>
              <a:t>O exemplo a seguir demonstra como implementar um sistema de notificação onde um objeto notifica seus observadores sobre mudanças de estado.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0B9A1BC-32B4-C8A8-DA70-FFD91C977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" y="4822935"/>
            <a:ext cx="4986096" cy="3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9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646616"/>
            <a:ext cx="59823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Resumindo, o exemplo simula um sistema onde um sujeito (representado pela classe </a:t>
            </a:r>
            <a:r>
              <a:rPr lang="pt-BR" sz="2000" b="0" i="0" dirty="0" err="1">
                <a:effectLst/>
                <a:latin typeface="+mj-lt"/>
              </a:rPr>
              <a:t>ConcreteSubject</a:t>
            </a:r>
            <a:r>
              <a:rPr lang="pt-BR" sz="2000" b="0" i="0" dirty="0">
                <a:effectLst/>
                <a:latin typeface="+mj-lt"/>
              </a:rPr>
              <a:t>) pode enviar mensagens e notificar automaticamente todos os observadores (representados pela classe </a:t>
            </a:r>
            <a:r>
              <a:rPr lang="pt-BR" sz="2000" b="0" i="0" dirty="0" err="1">
                <a:effectLst/>
                <a:latin typeface="+mj-lt"/>
              </a:rPr>
              <a:t>ConcreteObserver</a:t>
            </a:r>
            <a:r>
              <a:rPr lang="pt-BR" sz="2000" b="0" i="0" dirty="0">
                <a:effectLst/>
                <a:latin typeface="+mj-lt"/>
              </a:rPr>
              <a:t>) registrados sobre a chegada de uma nova mensagem, chamando o método update em cada observador. Este padrão é frequentemente utilizado em sistemas onde a comunicação assíncrona entre componentes é necessária, como em interfaces gráficas, sistemas de eventos e notificações em tempo real.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3DBE0D-1D1C-89D7-F996-60BEF1A4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0" y="4207179"/>
            <a:ext cx="5635599" cy="45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ight saber&#10;&#10;Description automatically generated">
            <a:extLst>
              <a:ext uri="{FF2B5EF4-FFF2-40B4-BE49-F238E27FC236}">
                <a16:creationId xmlns:a16="http://schemas.microsoft.com/office/drawing/2014/main" id="{B2823C02-D6B4-6643-12EF-3F1330EF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">
            <a:off x="-952406" y="-54049"/>
            <a:ext cx="6858000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EF190-C0D0-9C74-1F5D-BEF0B7DC62C2}"/>
              </a:ext>
            </a:extLst>
          </p:cNvPr>
          <p:cNvSpPr txBox="1"/>
          <p:nvPr/>
        </p:nvSpPr>
        <p:spPr>
          <a:xfrm>
            <a:off x="418455" y="526942"/>
            <a:ext cx="4620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29365D"/>
                    </a:gs>
                    <a:gs pos="0">
                      <a:srgbClr val="FF0000"/>
                    </a:gs>
                    <a:gs pos="47000">
                      <a:srgbClr val="FF7C80"/>
                    </a:gs>
                    <a:gs pos="100000">
                      <a:srgbClr val="FF0000"/>
                    </a:gs>
                  </a:gsLst>
                  <a:lin ang="16200000" scaled="1"/>
                </a:gradFill>
                <a:latin typeface="Impact" panose="020B0806030902050204" pitchFamily="34" charset="0"/>
              </a:rPr>
              <a:t>04 Strategy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90C1D-FEF7-F3E7-6F7C-5B9F6CA67488}"/>
              </a:ext>
            </a:extLst>
          </p:cNvPr>
          <p:cNvSpPr txBox="1"/>
          <p:nvPr/>
        </p:nvSpPr>
        <p:spPr>
          <a:xfrm>
            <a:off x="418455" y="1809211"/>
            <a:ext cx="5982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+mj-lt"/>
              </a:rPr>
              <a:t>O </a:t>
            </a:r>
            <a:r>
              <a:rPr lang="pt-BR" sz="2000" b="0" i="0" dirty="0" err="1">
                <a:effectLst/>
                <a:latin typeface="+mj-lt"/>
              </a:rPr>
              <a:t>Strategy</a:t>
            </a:r>
            <a:r>
              <a:rPr lang="pt-BR" sz="2000" b="0" i="0" dirty="0">
                <a:effectLst/>
                <a:latin typeface="+mj-lt"/>
              </a:rPr>
              <a:t> </a:t>
            </a:r>
            <a:r>
              <a:rPr lang="pt-BR" sz="2000" b="0" i="0" dirty="0" err="1">
                <a:effectLst/>
                <a:latin typeface="+mj-lt"/>
              </a:rPr>
              <a:t>Pattern</a:t>
            </a:r>
            <a:r>
              <a:rPr lang="pt-BR" sz="2000" b="0" i="0" dirty="0">
                <a:effectLst/>
                <a:latin typeface="+mj-lt"/>
              </a:rPr>
              <a:t> é usado quando queremos definir um conjunto de algoritmos, encapsulá-los e torná-los intercambiáveis. Isso permite que o cliente escolha o algoritmo desejado em tempo de execução, sem alterar a estrutura do código.</a:t>
            </a:r>
          </a:p>
          <a:p>
            <a:pPr algn="ctr"/>
            <a:endParaRPr lang="pt-BR" sz="2000" dirty="0">
              <a:latin typeface="+mj-lt"/>
            </a:endParaRPr>
          </a:p>
          <a:p>
            <a:pPr algn="ctr"/>
            <a:r>
              <a:rPr lang="pt-BR" sz="2000" dirty="0">
                <a:latin typeface="+mj-lt"/>
              </a:rPr>
              <a:t>O exemplo abaixo demonstra como implementar uma família de algoritmos, encapsular esses algoritmos e torná-los intercambiáveis.</a:t>
            </a:r>
            <a:endParaRPr lang="en-US" sz="2000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C62AE5-B7E3-6E76-C71A-F04970E5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Código - Mestres dos Patterns em Java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B9097F-C6E9-6E6E-4215-88DF78DA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FF8-839B-48FB-8D2A-6AEF03029E3E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6C45329-2832-EA94-F498-87039B971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9" y="5053639"/>
            <a:ext cx="4992922" cy="37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4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666</TotalTime>
  <Words>1023</Words>
  <Application>Microsoft Office PowerPoint</Application>
  <PresentationFormat>A4 Paper (210x297 mm)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Dias, William Derek Jardim</dc:creator>
  <cp:lastModifiedBy>Dias, William Derek Jardim</cp:lastModifiedBy>
  <cp:revision>1</cp:revision>
  <dcterms:created xsi:type="dcterms:W3CDTF">2024-04-25T13:21:55Z</dcterms:created>
  <dcterms:modified xsi:type="dcterms:W3CDTF">2024-04-26T23:12:02Z</dcterms:modified>
</cp:coreProperties>
</file>